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5" r:id="rId1"/>
  </p:sldMasterIdLst>
  <p:notesMasterIdLst>
    <p:notesMasterId r:id="rId45"/>
  </p:notesMasterIdLst>
  <p:sldIdLst>
    <p:sldId id="256" r:id="rId2"/>
    <p:sldId id="814" r:id="rId3"/>
    <p:sldId id="807" r:id="rId4"/>
    <p:sldId id="809" r:id="rId5"/>
    <p:sldId id="813" r:id="rId6"/>
    <p:sldId id="811" r:id="rId7"/>
    <p:sldId id="812" r:id="rId8"/>
    <p:sldId id="817" r:id="rId9"/>
    <p:sldId id="816" r:id="rId10"/>
    <p:sldId id="815" r:id="rId11"/>
    <p:sldId id="818" r:id="rId12"/>
    <p:sldId id="819" r:id="rId13"/>
    <p:sldId id="820" r:id="rId14"/>
    <p:sldId id="821" r:id="rId15"/>
    <p:sldId id="823" r:id="rId16"/>
    <p:sldId id="824" r:id="rId17"/>
    <p:sldId id="825" r:id="rId18"/>
    <p:sldId id="826" r:id="rId19"/>
    <p:sldId id="827" r:id="rId20"/>
    <p:sldId id="828" r:id="rId21"/>
    <p:sldId id="829" r:id="rId22"/>
    <p:sldId id="830" r:id="rId23"/>
    <p:sldId id="831" r:id="rId24"/>
    <p:sldId id="832" r:id="rId25"/>
    <p:sldId id="851" r:id="rId26"/>
    <p:sldId id="852" r:id="rId27"/>
    <p:sldId id="853" r:id="rId28"/>
    <p:sldId id="854" r:id="rId29"/>
    <p:sldId id="855" r:id="rId30"/>
    <p:sldId id="856" r:id="rId31"/>
    <p:sldId id="857" r:id="rId32"/>
    <p:sldId id="858" r:id="rId33"/>
    <p:sldId id="859" r:id="rId34"/>
    <p:sldId id="861" r:id="rId35"/>
    <p:sldId id="860" r:id="rId36"/>
    <p:sldId id="862" r:id="rId37"/>
    <p:sldId id="863" r:id="rId38"/>
    <p:sldId id="845" r:id="rId39"/>
    <p:sldId id="846" r:id="rId40"/>
    <p:sldId id="847" r:id="rId41"/>
    <p:sldId id="848" r:id="rId42"/>
    <p:sldId id="843" r:id="rId43"/>
    <p:sldId id="85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1D57"/>
    <a:srgbClr val="AE1A50"/>
    <a:srgbClr val="A52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9160"/>
  </p:normalViewPr>
  <p:slideViewPr>
    <p:cSldViewPr snapToGrid="0" snapToObjects="1">
      <p:cViewPr varScale="1">
        <p:scale>
          <a:sx n="57" d="100"/>
          <a:sy n="57" d="100"/>
        </p:scale>
        <p:origin x="984" y="78"/>
      </p:cViewPr>
      <p:guideLst/>
    </p:cSldViewPr>
  </p:slideViewPr>
  <p:notesTextViewPr>
    <p:cViewPr>
      <p:scale>
        <a:sx n="3" d="2"/>
        <a:sy n="3" d="2"/>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4F3058-39BB-6E48-9E38-13BDD0A7D75F}"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22033-A3AC-2342-B5B0-60EC47005715}" type="slidenum">
              <a:rPr lang="en-US" smtClean="0"/>
              <a:t>‹#›</a:t>
            </a:fld>
            <a:endParaRPr lang="en-US"/>
          </a:p>
        </p:txBody>
      </p:sp>
    </p:spTree>
    <p:extLst>
      <p:ext uri="{BB962C8B-B14F-4D97-AF65-F5344CB8AC3E}">
        <p14:creationId xmlns:p14="http://schemas.microsoft.com/office/powerpoint/2010/main" val="1266741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bitbucket.org</a:t>
            </a:r>
            <a:r>
              <a:rPr lang="en-US" dirty="0"/>
              <a:t>/product/version-control-software</a:t>
            </a:r>
          </a:p>
        </p:txBody>
      </p:sp>
      <p:sp>
        <p:nvSpPr>
          <p:cNvPr id="4" name="Slide Number Placeholder 3"/>
          <p:cNvSpPr>
            <a:spLocks noGrp="1"/>
          </p:cNvSpPr>
          <p:nvPr>
            <p:ph type="sldNum" sz="quarter" idx="5"/>
          </p:nvPr>
        </p:nvSpPr>
        <p:spPr/>
        <p:txBody>
          <a:bodyPr/>
          <a:lstStyle/>
          <a:p>
            <a:fld id="{82D22033-A3AC-2342-B5B0-60EC47005715}" type="slidenum">
              <a:rPr lang="en-US" smtClean="0"/>
              <a:t>10</a:t>
            </a:fld>
            <a:endParaRPr lang="en-US"/>
          </a:p>
        </p:txBody>
      </p:sp>
    </p:spTree>
    <p:extLst>
      <p:ext uri="{BB962C8B-B14F-4D97-AF65-F5344CB8AC3E}">
        <p14:creationId xmlns:p14="http://schemas.microsoft.com/office/powerpoint/2010/main" val="237253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www.geeksforgeeks.org</a:t>
            </a:r>
            <a:r>
              <a:rPr lang="en-US" dirty="0"/>
              <a:t>/version-control-systems/</a:t>
            </a:r>
          </a:p>
        </p:txBody>
      </p:sp>
      <p:sp>
        <p:nvSpPr>
          <p:cNvPr id="4" name="Slide Number Placeholder 3"/>
          <p:cNvSpPr>
            <a:spLocks noGrp="1"/>
          </p:cNvSpPr>
          <p:nvPr>
            <p:ph type="sldNum" sz="quarter" idx="5"/>
          </p:nvPr>
        </p:nvSpPr>
        <p:spPr/>
        <p:txBody>
          <a:bodyPr/>
          <a:lstStyle/>
          <a:p>
            <a:fld id="{82D22033-A3AC-2342-B5B0-60EC47005715}" type="slidenum">
              <a:rPr lang="en-US" smtClean="0"/>
              <a:t>11</a:t>
            </a:fld>
            <a:endParaRPr lang="en-US"/>
          </a:p>
        </p:txBody>
      </p:sp>
    </p:spTree>
    <p:extLst>
      <p:ext uri="{BB962C8B-B14F-4D97-AF65-F5344CB8AC3E}">
        <p14:creationId xmlns:p14="http://schemas.microsoft.com/office/powerpoint/2010/main" val="456589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a:t>
            </a:r>
            <a:r>
              <a:rPr lang="en-US" dirty="0" err="1"/>
              <a:t>scm.com</a:t>
            </a:r>
            <a:r>
              <a:rPr lang="en-US" dirty="0"/>
              <a:t>/book/</a:t>
            </a:r>
            <a:r>
              <a:rPr lang="en-US" dirty="0" err="1"/>
              <a:t>en</a:t>
            </a:r>
            <a:r>
              <a:rPr lang="en-US" dirty="0"/>
              <a:t>/v2/Getting-Started-About-Version-Control</a:t>
            </a:r>
          </a:p>
          <a:p>
            <a:r>
              <a:rPr lang="en-US" dirty="0"/>
              <a:t>https://</a:t>
            </a:r>
            <a:r>
              <a:rPr lang="en-US" dirty="0" err="1"/>
              <a:t>www.javatpoint.com</a:t>
            </a:r>
            <a:r>
              <a:rPr lang="en-US" dirty="0"/>
              <a:t>/git-version-control-system</a:t>
            </a:r>
          </a:p>
          <a:p>
            <a:r>
              <a:rPr lang="en-US" dirty="0"/>
              <a:t>https://</a:t>
            </a:r>
            <a:r>
              <a:rPr lang="en-US" dirty="0" err="1"/>
              <a:t>www.geeksforgeeks.org</a:t>
            </a:r>
            <a:r>
              <a:rPr lang="en-US" dirty="0"/>
              <a:t>/version-control-systems/</a:t>
            </a:r>
          </a:p>
          <a:p>
            <a:r>
              <a:rPr lang="en-US" dirty="0"/>
              <a:t>https://</a:t>
            </a:r>
            <a:r>
              <a:rPr lang="en-US" dirty="0" err="1"/>
              <a:t>medium.com</a:t>
            </a:r>
            <a:r>
              <a:rPr lang="en-US" dirty="0"/>
              <a:t>/@</a:t>
            </a:r>
            <a:r>
              <a:rPr lang="en-US" dirty="0" err="1"/>
              <a:t>shashankmohabia</a:t>
            </a:r>
            <a:r>
              <a:rPr lang="en-US" dirty="0"/>
              <a:t>/up-and-running-with-version-control-systems-88c9857abe09</a:t>
            </a:r>
          </a:p>
        </p:txBody>
      </p:sp>
      <p:sp>
        <p:nvSpPr>
          <p:cNvPr id="4" name="Slide Number Placeholder 3"/>
          <p:cNvSpPr>
            <a:spLocks noGrp="1"/>
          </p:cNvSpPr>
          <p:nvPr>
            <p:ph type="sldNum" sz="quarter" idx="5"/>
          </p:nvPr>
        </p:nvSpPr>
        <p:spPr/>
        <p:txBody>
          <a:bodyPr/>
          <a:lstStyle/>
          <a:p>
            <a:fld id="{82D22033-A3AC-2342-B5B0-60EC47005715}" type="slidenum">
              <a:rPr lang="en-US" smtClean="0"/>
              <a:t>13</a:t>
            </a:fld>
            <a:endParaRPr lang="en-US"/>
          </a:p>
        </p:txBody>
      </p:sp>
    </p:spTree>
    <p:extLst>
      <p:ext uri="{BB962C8B-B14F-4D97-AF65-F5344CB8AC3E}">
        <p14:creationId xmlns:p14="http://schemas.microsoft.com/office/powerpoint/2010/main" val="2903297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D22033-A3AC-2342-B5B0-60EC47005715}" type="slidenum">
              <a:rPr lang="en-US" smtClean="0"/>
              <a:t>15</a:t>
            </a:fld>
            <a:endParaRPr lang="en-US"/>
          </a:p>
        </p:txBody>
      </p:sp>
    </p:spTree>
    <p:extLst>
      <p:ext uri="{BB962C8B-B14F-4D97-AF65-F5344CB8AC3E}">
        <p14:creationId xmlns:p14="http://schemas.microsoft.com/office/powerpoint/2010/main" val="199650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D22033-A3AC-2342-B5B0-60EC47005715}" type="slidenum">
              <a:rPr lang="en-US" smtClean="0"/>
              <a:t>22</a:t>
            </a:fld>
            <a:endParaRPr lang="en-US"/>
          </a:p>
        </p:txBody>
      </p:sp>
    </p:spTree>
    <p:extLst>
      <p:ext uri="{BB962C8B-B14F-4D97-AF65-F5344CB8AC3E}">
        <p14:creationId xmlns:p14="http://schemas.microsoft.com/office/powerpoint/2010/main" val="133329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dzone.com</a:t>
            </a:r>
            <a:r>
              <a:rPr lang="en-US" dirty="0"/>
              <a:t>/articles/git-vs-</a:t>
            </a:r>
            <a:r>
              <a:rPr lang="en-US" dirty="0" err="1"/>
              <a:t>github</a:t>
            </a:r>
            <a:r>
              <a:rPr lang="en-US" dirty="0"/>
              <a:t>-demystifying-the-differences</a:t>
            </a:r>
          </a:p>
        </p:txBody>
      </p:sp>
      <p:sp>
        <p:nvSpPr>
          <p:cNvPr id="4" name="Slide Number Placeholder 3"/>
          <p:cNvSpPr>
            <a:spLocks noGrp="1"/>
          </p:cNvSpPr>
          <p:nvPr>
            <p:ph type="sldNum" sz="quarter" idx="5"/>
          </p:nvPr>
        </p:nvSpPr>
        <p:spPr/>
        <p:txBody>
          <a:bodyPr/>
          <a:lstStyle/>
          <a:p>
            <a:fld id="{82D22033-A3AC-2342-B5B0-60EC47005715}" type="slidenum">
              <a:rPr lang="en-US" smtClean="0"/>
              <a:t>24</a:t>
            </a:fld>
            <a:endParaRPr lang="en-US"/>
          </a:p>
        </p:txBody>
      </p:sp>
    </p:spTree>
    <p:extLst>
      <p:ext uri="{BB962C8B-B14F-4D97-AF65-F5344CB8AC3E}">
        <p14:creationId xmlns:p14="http://schemas.microsoft.com/office/powerpoint/2010/main" val="2916484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and commit</a:t>
            </a:r>
          </a:p>
        </p:txBody>
      </p:sp>
      <p:sp>
        <p:nvSpPr>
          <p:cNvPr id="4" name="Slide Number Placeholder 3"/>
          <p:cNvSpPr>
            <a:spLocks noGrp="1"/>
          </p:cNvSpPr>
          <p:nvPr>
            <p:ph type="sldNum" sz="quarter" idx="5"/>
          </p:nvPr>
        </p:nvSpPr>
        <p:spPr/>
        <p:txBody>
          <a:bodyPr/>
          <a:lstStyle/>
          <a:p>
            <a:fld id="{82D22033-A3AC-2342-B5B0-60EC47005715}" type="slidenum">
              <a:rPr lang="en-US" smtClean="0"/>
              <a:t>30</a:t>
            </a:fld>
            <a:endParaRPr lang="en-US"/>
          </a:p>
        </p:txBody>
      </p:sp>
    </p:spTree>
    <p:extLst>
      <p:ext uri="{BB962C8B-B14F-4D97-AF65-F5344CB8AC3E}">
        <p14:creationId xmlns:p14="http://schemas.microsoft.com/office/powerpoint/2010/main" val="2247500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www.stanleyulili.com</a:t>
            </a:r>
            <a:r>
              <a:rPr lang="en-US" dirty="0"/>
              <a:t>/git/how-to-install-git-bash-on-windows/</a:t>
            </a:r>
          </a:p>
        </p:txBody>
      </p:sp>
      <p:sp>
        <p:nvSpPr>
          <p:cNvPr id="4" name="Slide Number Placeholder 3"/>
          <p:cNvSpPr>
            <a:spLocks noGrp="1"/>
          </p:cNvSpPr>
          <p:nvPr>
            <p:ph type="sldNum" sz="quarter" idx="5"/>
          </p:nvPr>
        </p:nvSpPr>
        <p:spPr/>
        <p:txBody>
          <a:bodyPr/>
          <a:lstStyle/>
          <a:p>
            <a:fld id="{82D22033-A3AC-2342-B5B0-60EC47005715}" type="slidenum">
              <a:rPr lang="en-US" smtClean="0"/>
              <a:t>38</a:t>
            </a:fld>
            <a:endParaRPr lang="en-US"/>
          </a:p>
        </p:txBody>
      </p:sp>
    </p:spTree>
    <p:extLst>
      <p:ext uri="{BB962C8B-B14F-4D97-AF65-F5344CB8AC3E}">
        <p14:creationId xmlns:p14="http://schemas.microsoft.com/office/powerpoint/2010/main" val="369239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9A2B3-4D4A-7248-91AB-AC93364FCE0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74AE62D-E4FA-2E4A-AB00-B7057D93AC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B971CF4-B61C-AE4F-8847-48B5DB1150B5}"/>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5" name="Footer Placeholder 4">
            <a:extLst>
              <a:ext uri="{FF2B5EF4-FFF2-40B4-BE49-F238E27FC236}">
                <a16:creationId xmlns:a16="http://schemas.microsoft.com/office/drawing/2014/main" id="{C4D5E3C6-B9AD-6343-9958-4BCDF92C7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5C17F-DC77-CE40-99CC-4A17DF5EA2BC}"/>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202731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B28EE-93FA-FD42-99B6-05783D87096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EB575AD-FBBF-1840-9175-DE1A111D124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CFAE3B-92EA-4547-B3FC-B920C835DF52}"/>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5" name="Footer Placeholder 4">
            <a:extLst>
              <a:ext uri="{FF2B5EF4-FFF2-40B4-BE49-F238E27FC236}">
                <a16:creationId xmlns:a16="http://schemas.microsoft.com/office/drawing/2014/main" id="{AE58DFB7-043B-1C42-95FB-93B95ED2D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9EF8B-9740-6A4D-B4BB-809800C029C8}"/>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3228701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259F38-8777-DD4A-B6E0-06C9DCF4DD7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6AEBF9E-6BC7-E04A-B819-BBBF4143DD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21BF28-AB2E-3947-AF5E-665443B4FD31}"/>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5" name="Footer Placeholder 4">
            <a:extLst>
              <a:ext uri="{FF2B5EF4-FFF2-40B4-BE49-F238E27FC236}">
                <a16:creationId xmlns:a16="http://schemas.microsoft.com/office/drawing/2014/main" id="{8B024D56-C16F-554C-8788-110E6F43F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D61D8-2661-F94A-BCC9-3853D765D7D2}"/>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2555321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A2-3608-274B-A4ED-AE8C5476102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FD0115-F487-394B-BB80-F296F93D42B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B2AA91-DC2C-E14B-8775-F271F51930B9}"/>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5" name="Footer Placeholder 4">
            <a:extLst>
              <a:ext uri="{FF2B5EF4-FFF2-40B4-BE49-F238E27FC236}">
                <a16:creationId xmlns:a16="http://schemas.microsoft.com/office/drawing/2014/main" id="{2214A9EC-FAA2-F046-AE50-1482F91D9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68949-A94B-C64A-95B6-16EF4F0BB9FA}"/>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839116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EC3D-3708-6A42-8E02-90FBD6A1185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FDE4358-FB07-124C-9C20-346EF4C6A5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41CE105-9186-D64E-974A-934389325CAA}"/>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5" name="Footer Placeholder 4">
            <a:extLst>
              <a:ext uri="{FF2B5EF4-FFF2-40B4-BE49-F238E27FC236}">
                <a16:creationId xmlns:a16="http://schemas.microsoft.com/office/drawing/2014/main" id="{65228CA4-9812-D94E-A646-AC344DC4D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97A95-4C4D-C84C-B6D8-E4EB9FE608CA}"/>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3057110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BCBFB-B873-F540-9D87-66E193AA15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A182FA-73E0-1047-BB22-49D93F05E2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C4DE62F-2ADA-4C41-B743-511672C3738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6E88688-D47A-014C-89AD-D5A48663752C}"/>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6" name="Footer Placeholder 5">
            <a:extLst>
              <a:ext uri="{FF2B5EF4-FFF2-40B4-BE49-F238E27FC236}">
                <a16:creationId xmlns:a16="http://schemas.microsoft.com/office/drawing/2014/main" id="{6A4341A9-21B8-F246-B24C-17B92BF47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71D49B-A89F-084B-9DCF-D64B36EE79A9}"/>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2465838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5D2B-2806-2D45-ACE0-386F3753F93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25D7DAA-45B0-1E4E-B970-5FB37F45D2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1E88BAC-BA7E-4940-BB13-EB7D46FA35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544F076-2F49-B34A-9A69-C8E1F9C3FF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E2EFFA7-EAFB-4045-B8C6-8BD0EEB365B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E0F43E4-85A9-0046-B398-36C2F23804CE}"/>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8" name="Footer Placeholder 7">
            <a:extLst>
              <a:ext uri="{FF2B5EF4-FFF2-40B4-BE49-F238E27FC236}">
                <a16:creationId xmlns:a16="http://schemas.microsoft.com/office/drawing/2014/main" id="{928521A8-4FD1-9D49-8C3D-F13FB504C2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72BA6-6AAA-8341-99F0-E583A44AA5D3}"/>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3617926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8207-5578-1744-AC2E-AA881BC7F7E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DBCED27-4A69-0E4E-8545-39ACE6BFEACF}"/>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4" name="Footer Placeholder 3">
            <a:extLst>
              <a:ext uri="{FF2B5EF4-FFF2-40B4-BE49-F238E27FC236}">
                <a16:creationId xmlns:a16="http://schemas.microsoft.com/office/drawing/2014/main" id="{55BC5B02-4D71-5444-AF1E-900D0E2F1D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366A2C-04F6-C743-90A2-9AF9F0778221}"/>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3412468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A4C8D-9F16-5042-AEEF-3DDCACCBA64E}"/>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3" name="Footer Placeholder 2">
            <a:extLst>
              <a:ext uri="{FF2B5EF4-FFF2-40B4-BE49-F238E27FC236}">
                <a16:creationId xmlns:a16="http://schemas.microsoft.com/office/drawing/2014/main" id="{D18C37C0-4865-A34C-942B-0CDED68727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4FDC49-25B0-2F43-AB22-55BE3CAADFF3}"/>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2812460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915EA-F6EE-CA4F-A115-8555051909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449EE77-EB5C-AF40-9203-672156D376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3C98E1-4622-1E44-9ED9-9946A876E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E381663-DC20-E543-A280-82CE1B63DC42}"/>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6" name="Footer Placeholder 5">
            <a:extLst>
              <a:ext uri="{FF2B5EF4-FFF2-40B4-BE49-F238E27FC236}">
                <a16:creationId xmlns:a16="http://schemas.microsoft.com/office/drawing/2014/main" id="{4CF10778-10F4-0541-B6F6-7991A2C3D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76E1F7-C4CB-9745-B5C6-4EFA7CE3FA02}"/>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2060119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9882-CC13-AB44-9AE1-0DA06897CB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2CBA33F-9FE3-0B47-B989-FB5D5599DB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A7E7AE-E217-E342-B4FC-E3AED2AC9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B5BCEA-7227-B347-8E87-1ACB08D7B0B4}"/>
              </a:ext>
            </a:extLst>
          </p:cNvPr>
          <p:cNvSpPr>
            <a:spLocks noGrp="1"/>
          </p:cNvSpPr>
          <p:nvPr>
            <p:ph type="dt" sz="half" idx="10"/>
          </p:nvPr>
        </p:nvSpPr>
        <p:spPr/>
        <p:txBody>
          <a:bodyPr/>
          <a:lstStyle/>
          <a:p>
            <a:fld id="{E8FA2B2D-E870-E945-99F3-44A9CCE44B4E}" type="datetimeFigureOut">
              <a:rPr lang="en-US" smtClean="0"/>
              <a:t>9/6/2024</a:t>
            </a:fld>
            <a:endParaRPr lang="en-US"/>
          </a:p>
        </p:txBody>
      </p:sp>
      <p:sp>
        <p:nvSpPr>
          <p:cNvPr id="6" name="Footer Placeholder 5">
            <a:extLst>
              <a:ext uri="{FF2B5EF4-FFF2-40B4-BE49-F238E27FC236}">
                <a16:creationId xmlns:a16="http://schemas.microsoft.com/office/drawing/2014/main" id="{67CA713A-2E82-3340-A588-D0021C15E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70F6A-5A9F-3042-AFE3-9DF1DCCA9237}"/>
              </a:ext>
            </a:extLst>
          </p:cNvPr>
          <p:cNvSpPr>
            <a:spLocks noGrp="1"/>
          </p:cNvSpPr>
          <p:nvPr>
            <p:ph type="sldNum" sz="quarter" idx="12"/>
          </p:nvPr>
        </p:nvSpPr>
        <p:spPr/>
        <p:txBody>
          <a:bodyPr/>
          <a:lstStyle/>
          <a:p>
            <a:fld id="{A9E632F3-754D-834B-AE78-E796756953C6}" type="slidenum">
              <a:rPr lang="en-US" smtClean="0"/>
              <a:t>‹#›</a:t>
            </a:fld>
            <a:endParaRPr lang="en-US"/>
          </a:p>
        </p:txBody>
      </p:sp>
    </p:spTree>
    <p:extLst>
      <p:ext uri="{BB962C8B-B14F-4D97-AF65-F5344CB8AC3E}">
        <p14:creationId xmlns:p14="http://schemas.microsoft.com/office/powerpoint/2010/main" val="555135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722AC-AC7A-9D48-AC31-F06D1F44A6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B25ACB-E925-DF44-B525-EE2E1F5A9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3A0F5F-9C96-504D-9969-AA6252983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A2B2D-E870-E945-99F3-44A9CCE44B4E}" type="datetimeFigureOut">
              <a:rPr lang="en-US" smtClean="0"/>
              <a:t>9/6/2024</a:t>
            </a:fld>
            <a:endParaRPr lang="en-US"/>
          </a:p>
        </p:txBody>
      </p:sp>
      <p:sp>
        <p:nvSpPr>
          <p:cNvPr id="5" name="Footer Placeholder 4">
            <a:extLst>
              <a:ext uri="{FF2B5EF4-FFF2-40B4-BE49-F238E27FC236}">
                <a16:creationId xmlns:a16="http://schemas.microsoft.com/office/drawing/2014/main" id="{9AB9BD26-8ED1-3045-A4B6-7BB281CDD9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B08A4F-1392-454C-9A70-E0612E2C8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632F3-754D-834B-AE78-E796756953C6}" type="slidenum">
              <a:rPr lang="en-US" smtClean="0"/>
              <a:t>‹#›</a:t>
            </a:fld>
            <a:endParaRPr lang="en-US"/>
          </a:p>
        </p:txBody>
      </p:sp>
    </p:spTree>
    <p:extLst>
      <p:ext uri="{BB962C8B-B14F-4D97-AF65-F5344CB8AC3E}">
        <p14:creationId xmlns:p14="http://schemas.microsoft.com/office/powerpoint/2010/main" val="144821391"/>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scm.com/download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78393-A5CE-4648-AAE8-2957972F763E}"/>
              </a:ext>
            </a:extLst>
          </p:cNvPr>
          <p:cNvSpPr>
            <a:spLocks noGrp="1"/>
          </p:cNvSpPr>
          <p:nvPr>
            <p:ph type="ctrTitle"/>
          </p:nvPr>
        </p:nvSpPr>
        <p:spPr/>
        <p:txBody>
          <a:bodyPr/>
          <a:lstStyle/>
          <a:p>
            <a:r>
              <a:rPr lang="en-US" dirty="0">
                <a:ln w="0"/>
                <a:solidFill>
                  <a:srgbClr val="BA1D57"/>
                </a:solidFill>
                <a:effectLst>
                  <a:outerShdw blurRad="38100" dist="25400" dir="5400000" algn="ctr" rotWithShape="0">
                    <a:srgbClr val="6E747A">
                      <a:alpha val="43000"/>
                    </a:srgbClr>
                  </a:outerShdw>
                </a:effectLst>
              </a:rPr>
              <a:t>Version</a:t>
            </a:r>
            <a:r>
              <a:rPr lang="en-US" dirty="0">
                <a:solidFill>
                  <a:srgbClr val="A5263F"/>
                </a:solidFill>
              </a:rPr>
              <a:t> </a:t>
            </a:r>
            <a:r>
              <a:rPr lang="en-US" dirty="0">
                <a:solidFill>
                  <a:srgbClr val="BA1D57"/>
                </a:solidFill>
              </a:rPr>
              <a:t>Control</a:t>
            </a:r>
            <a:r>
              <a:rPr lang="en-US" dirty="0">
                <a:solidFill>
                  <a:srgbClr val="A5263F"/>
                </a:solidFill>
              </a:rPr>
              <a:t> </a:t>
            </a:r>
            <a:r>
              <a:rPr lang="en-US" dirty="0">
                <a:solidFill>
                  <a:srgbClr val="BA1D57"/>
                </a:solidFill>
              </a:rPr>
              <a:t>System</a:t>
            </a:r>
            <a:br>
              <a:rPr lang="en-US" dirty="0">
                <a:solidFill>
                  <a:srgbClr val="BA1D57"/>
                </a:solidFill>
              </a:rPr>
            </a:br>
            <a:r>
              <a:rPr lang="en-US" sz="4000" dirty="0">
                <a:solidFill>
                  <a:srgbClr val="BA1D57"/>
                </a:solidFill>
              </a:rPr>
              <a:t>GIT</a:t>
            </a:r>
          </a:p>
        </p:txBody>
      </p:sp>
      <p:pic>
        <p:nvPicPr>
          <p:cNvPr id="1026" name="Picture 2">
            <a:extLst>
              <a:ext uri="{FF2B5EF4-FFF2-40B4-BE49-F238E27FC236}">
                <a16:creationId xmlns:a16="http://schemas.microsoft.com/office/drawing/2014/main" id="{C3636C0A-B062-4C47-B0B5-C651A1838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8" y="5132387"/>
            <a:ext cx="5105400" cy="12065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853E3785-79FC-8D49-AB3A-DE680A81288C}"/>
              </a:ext>
            </a:extLst>
          </p:cNvPr>
          <p:cNvCxnSpPr>
            <a:cxnSpLocks/>
          </p:cNvCxnSpPr>
          <p:nvPr/>
        </p:nvCxnSpPr>
        <p:spPr>
          <a:xfrm>
            <a:off x="6106510" y="4972281"/>
            <a:ext cx="0" cy="1512000"/>
          </a:xfrm>
          <a:prstGeom prst="line">
            <a:avLst/>
          </a:prstGeom>
          <a:ln w="28575">
            <a:solidFill>
              <a:srgbClr val="BA1D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102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423F-A8D2-0B4E-BB91-D5351C767CAD}"/>
              </a:ext>
            </a:extLst>
          </p:cNvPr>
          <p:cNvSpPr>
            <a:spLocks noGrp="1"/>
          </p:cNvSpPr>
          <p:nvPr>
            <p:ph type="title"/>
          </p:nvPr>
        </p:nvSpPr>
        <p:spPr/>
        <p:txBody>
          <a:bodyPr/>
          <a:lstStyle/>
          <a:p>
            <a:r>
              <a:rPr lang="en-US" dirty="0">
                <a:solidFill>
                  <a:srgbClr val="BA1D57"/>
                </a:solidFill>
                <a:latin typeface="Times New Roman" panose="02020603050405020304" pitchFamily="18" charset="0"/>
                <a:cs typeface="Times New Roman" panose="02020603050405020304" pitchFamily="18" charset="0"/>
              </a:rPr>
              <a:t>Version</a:t>
            </a:r>
            <a:r>
              <a:rPr lang="en-US" dirty="0">
                <a:solidFill>
                  <a:srgbClr val="BA1D57"/>
                </a:solidFill>
              </a:rPr>
              <a:t> Control System(VCS)</a:t>
            </a:r>
          </a:p>
        </p:txBody>
      </p:sp>
      <p:sp>
        <p:nvSpPr>
          <p:cNvPr id="3" name="Content Placeholder 2">
            <a:extLst>
              <a:ext uri="{FF2B5EF4-FFF2-40B4-BE49-F238E27FC236}">
                <a16:creationId xmlns:a16="http://schemas.microsoft.com/office/drawing/2014/main" id="{614FC630-AC23-594E-B29C-BF1AF0523BA6}"/>
              </a:ext>
            </a:extLst>
          </p:cNvPr>
          <p:cNvSpPr>
            <a:spLocks noGrp="1"/>
          </p:cNvSpPr>
          <p:nvPr>
            <p:ph idx="1"/>
          </p:nvPr>
        </p:nvSpPr>
        <p:spPr>
          <a:xfrm>
            <a:off x="838200" y="1690687"/>
            <a:ext cx="10515600" cy="4802187"/>
          </a:xfrm>
        </p:spPr>
        <p:txBody>
          <a:bodyPr>
            <a:normAutofit fontScale="92500" lnSpcReduction="10000"/>
          </a:bodyPr>
          <a:lstStyle/>
          <a:p>
            <a:r>
              <a:rPr lang="en-IN" dirty="0">
                <a:latin typeface="Times New Roman" panose="02020603050405020304" pitchFamily="18" charset="0"/>
                <a:cs typeface="Times New Roman" panose="02020603050405020304" pitchFamily="18" charset="0"/>
              </a:rPr>
              <a:t>A version control system or VCS, also know as revision control or source control system, is a software utility that tracks and manages changes to a filesystem. </a:t>
            </a:r>
          </a:p>
          <a:p>
            <a:r>
              <a:rPr lang="en-IN" dirty="0">
                <a:latin typeface="Times New Roman" panose="02020603050405020304" pitchFamily="18" charset="0"/>
                <a:cs typeface="Times New Roman" panose="02020603050405020304" pitchFamily="18" charset="0"/>
              </a:rPr>
              <a:t>A VCS also offers collaborative utilities to share and integrate these filesystem changes to other VCS users. </a:t>
            </a:r>
          </a:p>
          <a:p>
            <a:r>
              <a:rPr lang="en-IN" dirty="0">
                <a:latin typeface="Times New Roman" panose="02020603050405020304" pitchFamily="18" charset="0"/>
                <a:cs typeface="Times New Roman" panose="02020603050405020304" pitchFamily="18" charset="0"/>
              </a:rPr>
              <a:t>When operating at the filesystem level, a VCS will track the addition, deletion, and modification actions applied to files and directories.</a:t>
            </a:r>
          </a:p>
          <a:p>
            <a:r>
              <a:rPr lang="en-IN" dirty="0">
                <a:latin typeface="Times New Roman" panose="02020603050405020304" pitchFamily="18" charset="0"/>
                <a:cs typeface="Times New Roman" panose="02020603050405020304" pitchFamily="18" charset="0"/>
              </a:rPr>
              <a:t>Filesystem includes code, binary files, and digital assets.</a:t>
            </a:r>
          </a:p>
          <a:p>
            <a:r>
              <a:rPr lang="en-IN" dirty="0">
                <a:latin typeface="Times New Roman" panose="02020603050405020304" pitchFamily="18" charset="0"/>
                <a:cs typeface="Times New Roman" panose="02020603050405020304" pitchFamily="18" charset="0"/>
              </a:rPr>
              <a:t>In the scope of individual source code files, a VCS will track additions, deletions, modifications of the lines of text within that file. </a:t>
            </a:r>
          </a:p>
          <a:p>
            <a:r>
              <a:rPr lang="en-IN" dirty="0">
                <a:latin typeface="Times New Roman" panose="02020603050405020304" pitchFamily="18" charset="0"/>
                <a:cs typeface="Times New Roman" panose="02020603050405020304" pitchFamily="18" charset="0"/>
              </a:rPr>
              <a:t> VCS are sometimes known as SCM (Source Code Management) tools or RCS (Revision Control System)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453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423F-A8D2-0B4E-BB91-D5351C767CAD}"/>
              </a:ext>
            </a:extLst>
          </p:cNvPr>
          <p:cNvSpPr>
            <a:spLocks noGrp="1"/>
          </p:cNvSpPr>
          <p:nvPr>
            <p:ph type="title"/>
          </p:nvPr>
        </p:nvSpPr>
        <p:spPr/>
        <p:txBody>
          <a:bodyPr/>
          <a:lstStyle/>
          <a:p>
            <a:r>
              <a:rPr lang="en-US" dirty="0">
                <a:solidFill>
                  <a:srgbClr val="BA1D57"/>
                </a:solidFill>
                <a:latin typeface="Times New Roman" panose="02020603050405020304" pitchFamily="18" charset="0"/>
                <a:cs typeface="Times New Roman" panose="02020603050405020304" pitchFamily="18" charset="0"/>
              </a:rPr>
              <a:t>Benefits of VCS</a:t>
            </a:r>
          </a:p>
        </p:txBody>
      </p:sp>
      <p:sp>
        <p:nvSpPr>
          <p:cNvPr id="3" name="Content Placeholder 2">
            <a:extLst>
              <a:ext uri="{FF2B5EF4-FFF2-40B4-BE49-F238E27FC236}">
                <a16:creationId xmlns:a16="http://schemas.microsoft.com/office/drawing/2014/main" id="{614FC630-AC23-594E-B29C-BF1AF0523BA6}"/>
              </a:ext>
            </a:extLst>
          </p:cNvPr>
          <p:cNvSpPr>
            <a:spLocks noGrp="1"/>
          </p:cNvSpPr>
          <p:nvPr>
            <p:ph idx="1"/>
          </p:nvPr>
        </p:nvSpPr>
        <p:spPr/>
        <p:txBody>
          <a:bodyPr>
            <a:normAutofit/>
          </a:bodyPr>
          <a:lstStyle/>
          <a:p>
            <a:pPr fontAlgn="base"/>
            <a:r>
              <a:rPr lang="en-IN" dirty="0">
                <a:latin typeface="Times New Roman" panose="02020603050405020304" pitchFamily="18" charset="0"/>
                <a:cs typeface="Times New Roman" panose="02020603050405020304" pitchFamily="18" charset="0"/>
              </a:rPr>
              <a:t>Enhances </a:t>
            </a:r>
            <a:r>
              <a:rPr lang="en-IN" dirty="0">
                <a:solidFill>
                  <a:srgbClr val="00B050"/>
                </a:solidFill>
                <a:latin typeface="Times New Roman" panose="02020603050405020304" pitchFamily="18" charset="0"/>
                <a:cs typeface="Times New Roman" panose="02020603050405020304" pitchFamily="18" charset="0"/>
              </a:rPr>
              <a:t>the project development speed </a:t>
            </a:r>
            <a:r>
              <a:rPr lang="en-IN" dirty="0">
                <a:latin typeface="Times New Roman" panose="02020603050405020304" pitchFamily="18" charset="0"/>
                <a:cs typeface="Times New Roman" panose="02020603050405020304" pitchFamily="18" charset="0"/>
              </a:rPr>
              <a:t>by providing efficient collaboration.</a:t>
            </a:r>
          </a:p>
          <a:p>
            <a:pPr fontAlgn="base"/>
            <a:r>
              <a:rPr lang="en-IN" dirty="0">
                <a:latin typeface="Times New Roman" panose="02020603050405020304" pitchFamily="18" charset="0"/>
                <a:cs typeface="Times New Roman" panose="02020603050405020304" pitchFamily="18" charset="0"/>
              </a:rPr>
              <a:t>Leverages the productivity, expedite product delivery, and skills of the employees through better </a:t>
            </a:r>
            <a:r>
              <a:rPr lang="en-IN" dirty="0">
                <a:solidFill>
                  <a:srgbClr val="00B050"/>
                </a:solidFill>
                <a:latin typeface="Times New Roman" panose="02020603050405020304" pitchFamily="18" charset="0"/>
                <a:cs typeface="Times New Roman" panose="02020603050405020304" pitchFamily="18" charset="0"/>
              </a:rPr>
              <a:t>communication and assistance.</a:t>
            </a:r>
          </a:p>
          <a:p>
            <a:pPr fontAlgn="base"/>
            <a:r>
              <a:rPr lang="en-IN" dirty="0">
                <a:solidFill>
                  <a:srgbClr val="00B050"/>
                </a:solidFill>
                <a:latin typeface="Times New Roman" panose="02020603050405020304" pitchFamily="18" charset="0"/>
                <a:cs typeface="Times New Roman" panose="02020603050405020304" pitchFamily="18" charset="0"/>
              </a:rPr>
              <a:t>Reduce possibilities of errors and conflicts </a:t>
            </a:r>
            <a:r>
              <a:rPr lang="en-IN" dirty="0">
                <a:latin typeface="Times New Roman" panose="02020603050405020304" pitchFamily="18" charset="0"/>
                <a:cs typeface="Times New Roman" panose="02020603050405020304" pitchFamily="18" charset="0"/>
              </a:rPr>
              <a:t>meanwhile project development through traceability to every small change.</a:t>
            </a:r>
          </a:p>
          <a:p>
            <a:pPr fontAlgn="base"/>
            <a:r>
              <a:rPr lang="en-IN" dirty="0">
                <a:latin typeface="Times New Roman" panose="02020603050405020304" pitchFamily="18" charset="0"/>
                <a:cs typeface="Times New Roman" panose="02020603050405020304" pitchFamily="18" charset="0"/>
              </a:rPr>
              <a:t>Employees or contributor of the project can contribute from anywhere irrespective of the different geographical locations through this </a:t>
            </a:r>
            <a:r>
              <a:rPr lang="en-IN" b="1" dirty="0">
                <a:latin typeface="Times New Roman" panose="02020603050405020304" pitchFamily="18" charset="0"/>
                <a:cs typeface="Times New Roman" panose="02020603050405020304" pitchFamily="18" charset="0"/>
              </a:rPr>
              <a:t>VCS.</a:t>
            </a:r>
          </a:p>
        </p:txBody>
      </p:sp>
    </p:spTree>
    <p:extLst>
      <p:ext uri="{BB962C8B-B14F-4D97-AF65-F5344CB8AC3E}">
        <p14:creationId xmlns:p14="http://schemas.microsoft.com/office/powerpoint/2010/main" val="638527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423F-A8D2-0B4E-BB91-D5351C767CAD}"/>
              </a:ext>
            </a:extLst>
          </p:cNvPr>
          <p:cNvSpPr>
            <a:spLocks noGrp="1"/>
          </p:cNvSpPr>
          <p:nvPr>
            <p:ph type="title"/>
          </p:nvPr>
        </p:nvSpPr>
        <p:spPr/>
        <p:txBody>
          <a:bodyPr/>
          <a:lstStyle/>
          <a:p>
            <a:r>
              <a:rPr lang="en-US" dirty="0">
                <a:solidFill>
                  <a:srgbClr val="BA1D57"/>
                </a:solidFill>
                <a:latin typeface="Times New Roman" panose="02020603050405020304" pitchFamily="18" charset="0"/>
                <a:cs typeface="Times New Roman" panose="02020603050405020304" pitchFamily="18" charset="0"/>
              </a:rPr>
              <a:t>Benefits of VCS</a:t>
            </a:r>
          </a:p>
        </p:txBody>
      </p:sp>
      <p:sp>
        <p:nvSpPr>
          <p:cNvPr id="3" name="Content Placeholder 2">
            <a:extLst>
              <a:ext uri="{FF2B5EF4-FFF2-40B4-BE49-F238E27FC236}">
                <a16:creationId xmlns:a16="http://schemas.microsoft.com/office/drawing/2014/main" id="{614FC630-AC23-594E-B29C-BF1AF0523BA6}"/>
              </a:ext>
            </a:extLst>
          </p:cNvPr>
          <p:cNvSpPr>
            <a:spLocks noGrp="1"/>
          </p:cNvSpPr>
          <p:nvPr>
            <p:ph idx="1"/>
          </p:nvPr>
        </p:nvSpPr>
        <p:spPr/>
        <p:txBody>
          <a:bodyPr>
            <a:normAutofit/>
          </a:bodyPr>
          <a:lstStyle/>
          <a:p>
            <a:pPr fontAlgn="base"/>
            <a:r>
              <a:rPr lang="en-IN" dirty="0">
                <a:latin typeface="Times New Roman" panose="02020603050405020304" pitchFamily="18" charset="0"/>
                <a:cs typeface="Times New Roman" panose="02020603050405020304" pitchFamily="18" charset="0"/>
              </a:rPr>
              <a:t>For each different contributor of the project a different working copy is maintained and not merged to the main file unless the working copy is validated. </a:t>
            </a:r>
          </a:p>
          <a:p>
            <a:pPr fontAlgn="base"/>
            <a:r>
              <a:rPr lang="en-IN" dirty="0">
                <a:latin typeface="Times New Roman" panose="02020603050405020304" pitchFamily="18" charset="0"/>
                <a:cs typeface="Times New Roman" panose="02020603050405020304" pitchFamily="18" charset="0"/>
              </a:rPr>
              <a:t>Helps in recovery in case of any disaster or contingent situation</a:t>
            </a:r>
          </a:p>
          <a:p>
            <a:pPr fontAlgn="base"/>
            <a:r>
              <a:rPr lang="en-IN" dirty="0">
                <a:latin typeface="Times New Roman" panose="02020603050405020304" pitchFamily="18" charset="0"/>
                <a:cs typeface="Times New Roman" panose="02020603050405020304" pitchFamily="18" charset="0"/>
              </a:rPr>
              <a:t>Informs us about Who, What, When, Why changes have been made.</a:t>
            </a:r>
          </a:p>
        </p:txBody>
      </p:sp>
    </p:spTree>
    <p:extLst>
      <p:ext uri="{BB962C8B-B14F-4D97-AF65-F5344CB8AC3E}">
        <p14:creationId xmlns:p14="http://schemas.microsoft.com/office/powerpoint/2010/main" val="1460576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61D3-8897-6B40-8EE2-D44CBD58D4E8}"/>
              </a:ext>
            </a:extLst>
          </p:cNvPr>
          <p:cNvSpPr>
            <a:spLocks noGrp="1"/>
          </p:cNvSpPr>
          <p:nvPr>
            <p:ph type="title"/>
          </p:nvPr>
        </p:nvSpPr>
        <p:spPr/>
        <p:txBody>
          <a:bodyPr/>
          <a:lstStyle/>
          <a:p>
            <a:r>
              <a:rPr lang="en-US" dirty="0">
                <a:solidFill>
                  <a:srgbClr val="BA1D57"/>
                </a:solidFill>
                <a:latin typeface="Times New Roman" panose="02020603050405020304" pitchFamily="18" charset="0"/>
                <a:cs typeface="Times New Roman" panose="02020603050405020304" pitchFamily="18" charset="0"/>
              </a:rPr>
              <a:t>Types of Version Control System</a:t>
            </a:r>
          </a:p>
        </p:txBody>
      </p:sp>
      <p:sp>
        <p:nvSpPr>
          <p:cNvPr id="3" name="Content Placeholder 2">
            <a:extLst>
              <a:ext uri="{FF2B5EF4-FFF2-40B4-BE49-F238E27FC236}">
                <a16:creationId xmlns:a16="http://schemas.microsoft.com/office/drawing/2014/main" id="{6203362C-48FE-4345-A906-3E6A4A963F7E}"/>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Local Version Control Systems</a:t>
            </a:r>
          </a:p>
          <a:p>
            <a:r>
              <a:rPr lang="en-IN" dirty="0">
                <a:latin typeface="Times New Roman" panose="02020603050405020304" pitchFamily="18" charset="0"/>
                <a:cs typeface="Times New Roman" panose="02020603050405020304" pitchFamily="18" charset="0"/>
              </a:rPr>
              <a:t>Centralized Version Control Systems</a:t>
            </a:r>
          </a:p>
          <a:p>
            <a:r>
              <a:rPr lang="en-IN" dirty="0">
                <a:latin typeface="Times New Roman" panose="02020603050405020304" pitchFamily="18" charset="0"/>
                <a:cs typeface="Times New Roman" panose="02020603050405020304" pitchFamily="18" charset="0"/>
              </a:rPr>
              <a:t>Distributed Version Control Systems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5740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2E07E-9495-1D4F-ABE0-E3D51DA092E3}"/>
              </a:ext>
            </a:extLst>
          </p:cNvPr>
          <p:cNvSpPr>
            <a:spLocks noGrp="1"/>
          </p:cNvSpPr>
          <p:nvPr>
            <p:ph type="title"/>
          </p:nvPr>
        </p:nvSpPr>
        <p:spPr/>
        <p:txBody>
          <a:bodyPr/>
          <a:lstStyle/>
          <a:p>
            <a:r>
              <a:rPr lang="en-IN" dirty="0">
                <a:solidFill>
                  <a:srgbClr val="BA1D57"/>
                </a:solidFill>
                <a:latin typeface="Times New Roman" panose="02020603050405020304" pitchFamily="18" charset="0"/>
                <a:cs typeface="Times New Roman" panose="02020603050405020304" pitchFamily="18" charset="0"/>
              </a:rPr>
              <a:t>Local Version Control Systems</a:t>
            </a:r>
            <a:endParaRPr lang="en-US" dirty="0">
              <a:solidFill>
                <a:srgbClr val="BA1D57"/>
              </a:solidFill>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A3FA9903-C444-9949-A221-18B94AB8BF4F}"/>
              </a:ext>
            </a:extLst>
          </p:cNvPr>
          <p:cNvPicPr>
            <a:picLocks noGrp="1" noChangeAspect="1"/>
          </p:cNvPicPr>
          <p:nvPr>
            <p:ph idx="1"/>
          </p:nvPr>
        </p:nvPicPr>
        <p:blipFill>
          <a:blip r:embed="rId2"/>
          <a:stretch>
            <a:fillRect/>
          </a:stretch>
        </p:blipFill>
        <p:spPr>
          <a:xfrm>
            <a:off x="3330834" y="1825625"/>
            <a:ext cx="5530331" cy="4351338"/>
          </a:xfrm>
        </p:spPr>
      </p:pic>
    </p:spTree>
    <p:extLst>
      <p:ext uri="{BB962C8B-B14F-4D97-AF65-F5344CB8AC3E}">
        <p14:creationId xmlns:p14="http://schemas.microsoft.com/office/powerpoint/2010/main" val="183267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6979-313C-D441-B9DC-B0CF230F95A9}"/>
              </a:ext>
            </a:extLst>
          </p:cNvPr>
          <p:cNvSpPr>
            <a:spLocks noGrp="1"/>
          </p:cNvSpPr>
          <p:nvPr>
            <p:ph type="title"/>
          </p:nvPr>
        </p:nvSpPr>
        <p:spPr/>
        <p:txBody>
          <a:bodyPr/>
          <a:lstStyle/>
          <a:p>
            <a:r>
              <a:rPr lang="en-IN" dirty="0">
                <a:solidFill>
                  <a:srgbClr val="BA1D57"/>
                </a:solidFill>
                <a:latin typeface="Times New Roman" panose="02020603050405020304" pitchFamily="18" charset="0"/>
                <a:cs typeface="Times New Roman" panose="02020603050405020304" pitchFamily="18" charset="0"/>
              </a:rPr>
              <a:t>Local Version Control Systems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F1537F-DE00-224E-90A1-2B8B849A50E0}"/>
              </a:ext>
            </a:extLst>
          </p:cNvPr>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Many people’s version-control method of choice is to copy files into another directory (perhaps a time-stamped directory, if they’re clever).</a:t>
            </a:r>
          </a:p>
          <a:p>
            <a:r>
              <a:rPr lang="en-IN" dirty="0">
                <a:latin typeface="Times New Roman" panose="02020603050405020304" pitchFamily="18" charset="0"/>
                <a:cs typeface="Times New Roman" panose="02020603050405020304" pitchFamily="18" charset="0"/>
              </a:rPr>
              <a:t> This approach is very common because it is so simple, but it is also incredibly error prone. It is easy to forget which directory you’re in and accidentally write to the wrong file or copy over files you don’t mean to.</a:t>
            </a:r>
          </a:p>
          <a:p>
            <a:r>
              <a:rPr lang="en-IN" dirty="0">
                <a:latin typeface="Times New Roman" panose="02020603050405020304" pitchFamily="18" charset="0"/>
                <a:cs typeface="Times New Roman" panose="02020603050405020304" pitchFamily="18" charset="0"/>
              </a:rPr>
              <a:t>To deal with this issue, programmers long ago developed local VCSs that had a simple database that kept all the changes to files under revision control.</a:t>
            </a:r>
          </a:p>
        </p:txBody>
      </p:sp>
    </p:spTree>
    <p:extLst>
      <p:ext uri="{BB962C8B-B14F-4D97-AF65-F5344CB8AC3E}">
        <p14:creationId xmlns:p14="http://schemas.microsoft.com/office/powerpoint/2010/main" val="60162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1786-EE35-ED46-A36E-0B1295FECE52}"/>
              </a:ext>
            </a:extLst>
          </p:cNvPr>
          <p:cNvSpPr>
            <a:spLocks noGrp="1"/>
          </p:cNvSpPr>
          <p:nvPr>
            <p:ph type="title"/>
          </p:nvPr>
        </p:nvSpPr>
        <p:spPr/>
        <p:txBody>
          <a:bodyPr/>
          <a:lstStyle/>
          <a:p>
            <a:r>
              <a:rPr lang="en-IN" dirty="0">
                <a:solidFill>
                  <a:srgbClr val="BA1D57"/>
                </a:solidFill>
                <a:latin typeface="Times New Roman" panose="02020603050405020304" pitchFamily="18" charset="0"/>
                <a:cs typeface="Times New Roman" panose="02020603050405020304" pitchFamily="18" charset="0"/>
              </a:rPr>
              <a:t>Centralized Version Control Systems</a:t>
            </a:r>
            <a:endParaRPr lang="en-US"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8CBCD25D-581A-5A4F-A749-76C3AA884770}"/>
              </a:ext>
            </a:extLst>
          </p:cNvPr>
          <p:cNvPicPr>
            <a:picLocks noGrp="1" noChangeAspect="1"/>
          </p:cNvPicPr>
          <p:nvPr>
            <p:ph idx="1"/>
          </p:nvPr>
        </p:nvPicPr>
        <p:blipFill>
          <a:blip r:embed="rId2"/>
          <a:stretch>
            <a:fillRect/>
          </a:stretch>
        </p:blipFill>
        <p:spPr>
          <a:xfrm>
            <a:off x="2982750" y="1825625"/>
            <a:ext cx="6226500" cy="4351338"/>
          </a:xfrm>
        </p:spPr>
      </p:pic>
    </p:spTree>
    <p:extLst>
      <p:ext uri="{BB962C8B-B14F-4D97-AF65-F5344CB8AC3E}">
        <p14:creationId xmlns:p14="http://schemas.microsoft.com/office/powerpoint/2010/main" val="2487660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0294-45C8-8345-8BB3-0DA796BA1A53}"/>
              </a:ext>
            </a:extLst>
          </p:cNvPr>
          <p:cNvSpPr>
            <a:spLocks noGrp="1"/>
          </p:cNvSpPr>
          <p:nvPr>
            <p:ph type="title"/>
          </p:nvPr>
        </p:nvSpPr>
        <p:spPr/>
        <p:txBody>
          <a:bodyPr/>
          <a:lstStyle/>
          <a:p>
            <a:r>
              <a:rPr lang="en-IN" dirty="0">
                <a:solidFill>
                  <a:srgbClr val="BA1D57"/>
                </a:solidFill>
                <a:latin typeface="Times New Roman" panose="02020603050405020304" pitchFamily="18" charset="0"/>
                <a:cs typeface="Times New Roman" panose="02020603050405020304" pitchFamily="18" charset="0"/>
              </a:rPr>
              <a:t>Centralized Version Control Systems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D815B9-3227-4443-BA71-A74181878913}"/>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The next major issue that people encounter is that they need to collaborate with developers on other systems. </a:t>
            </a:r>
          </a:p>
          <a:p>
            <a:r>
              <a:rPr lang="en-IN" dirty="0">
                <a:latin typeface="Times New Roman" panose="02020603050405020304" pitchFamily="18" charset="0"/>
                <a:cs typeface="Times New Roman" panose="02020603050405020304" pitchFamily="18" charset="0"/>
              </a:rPr>
              <a:t>To deal with this problem, Centralized Version Control Systems (CVCSs) were developed. </a:t>
            </a:r>
          </a:p>
          <a:p>
            <a:r>
              <a:rPr lang="en-IN" dirty="0">
                <a:latin typeface="Times New Roman" panose="02020603050405020304" pitchFamily="18" charset="0"/>
                <a:cs typeface="Times New Roman" panose="02020603050405020304" pitchFamily="18" charset="0"/>
              </a:rPr>
              <a:t>These systems (such as CVS, Subversion, and Perforce) have a single server that contains all the versioned files, and a number of clients that check out files from that central place. </a:t>
            </a:r>
          </a:p>
          <a:p>
            <a:r>
              <a:rPr lang="en-IN" dirty="0">
                <a:latin typeface="Times New Roman" panose="02020603050405020304" pitchFamily="18" charset="0"/>
                <a:cs typeface="Times New Roman" panose="02020603050405020304" pitchFamily="18" charset="0"/>
              </a:rPr>
              <a:t>For many years, this has been the standard for version control.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0353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3AF1-8422-4D4A-B461-0C94E5F73BBF}"/>
              </a:ext>
            </a:extLst>
          </p:cNvPr>
          <p:cNvSpPr>
            <a:spLocks noGrp="1"/>
          </p:cNvSpPr>
          <p:nvPr>
            <p:ph type="title"/>
          </p:nvPr>
        </p:nvSpPr>
        <p:spPr/>
        <p:txBody>
          <a:bodyPr/>
          <a:lstStyle/>
          <a:p>
            <a:r>
              <a:rPr lang="en-IN" dirty="0">
                <a:solidFill>
                  <a:srgbClr val="BA1D57"/>
                </a:solidFill>
                <a:latin typeface="Times New Roman" panose="02020603050405020304" pitchFamily="18" charset="0"/>
                <a:cs typeface="Times New Roman" panose="02020603050405020304" pitchFamily="18" charset="0"/>
              </a:rPr>
              <a:t>Advantages of Centralized VCS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D7E682-7CDE-FA49-8BC3-1E91DE75E4A3}"/>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Everyone knows to a certain degree what everyone else on the project is doing. </a:t>
            </a:r>
          </a:p>
          <a:p>
            <a:r>
              <a:rPr lang="en-IN" dirty="0">
                <a:latin typeface="Times New Roman" panose="02020603050405020304" pitchFamily="18" charset="0"/>
                <a:cs typeface="Times New Roman" panose="02020603050405020304" pitchFamily="18" charset="0"/>
              </a:rPr>
              <a:t>Administrators have fine-grained control over who can do what, and it’s far easier to administer a CVCS than it is to deal with local databases on every client.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411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2605-2CB6-5443-989B-5BAE032A30C2}"/>
              </a:ext>
            </a:extLst>
          </p:cNvPr>
          <p:cNvSpPr>
            <a:spLocks noGrp="1"/>
          </p:cNvSpPr>
          <p:nvPr>
            <p:ph type="title"/>
          </p:nvPr>
        </p:nvSpPr>
        <p:spPr/>
        <p:txBody>
          <a:bodyPr/>
          <a:lstStyle/>
          <a:p>
            <a:r>
              <a:rPr lang="en-IN" dirty="0">
                <a:solidFill>
                  <a:srgbClr val="BA1D57"/>
                </a:solidFill>
                <a:latin typeface="Times New Roman" panose="02020603050405020304" pitchFamily="18" charset="0"/>
                <a:cs typeface="Times New Roman" panose="02020603050405020304" pitchFamily="18" charset="0"/>
              </a:rPr>
              <a:t>Disadvantages of Centralized VCS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907B18-8CB3-9449-B8B5-7031DF96B2A7}"/>
              </a:ext>
            </a:extLst>
          </p:cNvPr>
          <p:cNvSpPr>
            <a:spLocks noGrp="1"/>
          </p:cNvSpPr>
          <p:nvPr>
            <p:ph idx="1"/>
          </p:nvPr>
        </p:nvSpPr>
        <p:spPr/>
        <p:txBody>
          <a:bodyPr>
            <a:normAutofit fontScale="92500"/>
          </a:bodyPr>
          <a:lstStyle/>
          <a:p>
            <a:r>
              <a:rPr lang="en-IN" dirty="0">
                <a:latin typeface="Times New Roman" panose="02020603050405020304" pitchFamily="18" charset="0"/>
                <a:cs typeface="Times New Roman" panose="02020603050405020304" pitchFamily="18" charset="0"/>
              </a:rPr>
              <a:t>The most obvious is the single point of failure that the centralized server represents. </a:t>
            </a:r>
          </a:p>
          <a:p>
            <a:r>
              <a:rPr lang="en-IN" dirty="0">
                <a:latin typeface="Times New Roman" panose="02020603050405020304" pitchFamily="18" charset="0"/>
                <a:cs typeface="Times New Roman" panose="02020603050405020304" pitchFamily="18" charset="0"/>
              </a:rPr>
              <a:t>If that server goes down for an hour, then during that hour nobody can collaborate at all or save versioned changes to anything they’re working on. </a:t>
            </a:r>
          </a:p>
          <a:p>
            <a:r>
              <a:rPr lang="en-IN" dirty="0">
                <a:latin typeface="Times New Roman" panose="02020603050405020304" pitchFamily="18" charset="0"/>
                <a:cs typeface="Times New Roman" panose="02020603050405020304" pitchFamily="18" charset="0"/>
              </a:rPr>
              <a:t>If the hard disk the central database is on becomes corrupted, and proper backups haven’t been kept, you lose absolutely everything — the entire history of the project except whatever single snapshots people happen to have on their local machines. </a:t>
            </a:r>
          </a:p>
          <a:p>
            <a:r>
              <a:rPr lang="en-IN" dirty="0">
                <a:latin typeface="Times New Roman" panose="02020603050405020304" pitchFamily="18" charset="0"/>
                <a:cs typeface="Times New Roman" panose="02020603050405020304" pitchFamily="18" charset="0"/>
              </a:rPr>
              <a:t>Local VCSs suffer from this same problem — whenever you have the entire history of the project in a single place, you risk losing everything.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98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452AC56-43CD-914C-9130-44C7B4B5AB90}"/>
              </a:ext>
            </a:extLst>
          </p:cNvPr>
          <p:cNvPicPr>
            <a:picLocks noChangeAspect="1"/>
          </p:cNvPicPr>
          <p:nvPr/>
        </p:nvPicPr>
        <p:blipFill>
          <a:blip r:embed="rId2"/>
          <a:stretch>
            <a:fillRect/>
          </a:stretch>
        </p:blipFill>
        <p:spPr>
          <a:xfrm>
            <a:off x="0" y="-1"/>
            <a:ext cx="12472988" cy="9354741"/>
          </a:xfrm>
          <a:prstGeom prst="rect">
            <a:avLst/>
          </a:prstGeom>
        </p:spPr>
      </p:pic>
      <p:grpSp>
        <p:nvGrpSpPr>
          <p:cNvPr id="8" name="Group 7">
            <a:extLst>
              <a:ext uri="{FF2B5EF4-FFF2-40B4-BE49-F238E27FC236}">
                <a16:creationId xmlns:a16="http://schemas.microsoft.com/office/drawing/2014/main" id="{1FFEE22C-77A5-F149-AFE1-3595A62FF444}"/>
              </a:ext>
            </a:extLst>
          </p:cNvPr>
          <p:cNvGrpSpPr/>
          <p:nvPr/>
        </p:nvGrpSpPr>
        <p:grpSpPr>
          <a:xfrm>
            <a:off x="4003401" y="-357188"/>
            <a:ext cx="5140600" cy="4386263"/>
            <a:chOff x="4756369" y="599089"/>
            <a:chExt cx="2979245" cy="2979245"/>
          </a:xfrm>
        </p:grpSpPr>
        <p:pic>
          <p:nvPicPr>
            <p:cNvPr id="9" name="Picture 8">
              <a:extLst>
                <a:ext uri="{FF2B5EF4-FFF2-40B4-BE49-F238E27FC236}">
                  <a16:creationId xmlns:a16="http://schemas.microsoft.com/office/drawing/2014/main" id="{9594C6F5-96FD-4F42-A884-A15C255160AC}"/>
                </a:ext>
              </a:extLst>
            </p:cNvPr>
            <p:cNvPicPr>
              <a:picLocks noChangeAspect="1"/>
            </p:cNvPicPr>
            <p:nvPr/>
          </p:nvPicPr>
          <p:blipFill>
            <a:blip r:embed="rId3"/>
            <a:stretch>
              <a:fillRect/>
            </a:stretch>
          </p:blipFill>
          <p:spPr>
            <a:xfrm>
              <a:off x="4756369" y="599089"/>
              <a:ext cx="2979245" cy="2979245"/>
            </a:xfrm>
            <a:prstGeom prst="rect">
              <a:avLst/>
            </a:prstGeom>
          </p:spPr>
        </p:pic>
        <p:sp>
          <p:nvSpPr>
            <p:cNvPr id="10" name="TextBox 9">
              <a:extLst>
                <a:ext uri="{FF2B5EF4-FFF2-40B4-BE49-F238E27FC236}">
                  <a16:creationId xmlns:a16="http://schemas.microsoft.com/office/drawing/2014/main" id="{A45A702F-D87E-E147-9AE5-81203F14308A}"/>
                </a:ext>
              </a:extLst>
            </p:cNvPr>
            <p:cNvSpPr txBox="1"/>
            <p:nvPr/>
          </p:nvSpPr>
          <p:spPr>
            <a:xfrm>
              <a:off x="5238187" y="1176984"/>
              <a:ext cx="2223985" cy="1120221"/>
            </a:xfrm>
            <a:prstGeom prst="rect">
              <a:avLst/>
            </a:prstGeom>
            <a:noFill/>
          </p:spPr>
          <p:txBody>
            <a:bodyPr wrap="square" rtlCol="0">
              <a:spAutoFit/>
            </a:bodyPr>
            <a:lstStyle/>
            <a:p>
              <a:r>
                <a:rPr lang="en-US" sz="2000" b="1" dirty="0"/>
                <a:t>Oh My God!</a:t>
              </a:r>
              <a:br>
                <a:rPr lang="en-US" sz="2000" dirty="0"/>
              </a:br>
              <a:endParaRPr lang="en-US" sz="2000" dirty="0"/>
            </a:p>
            <a:p>
              <a:r>
                <a:rPr lang="en-US" sz="2000" dirty="0"/>
                <a:t>I made some changes and my code is not working let me look into previous versions!</a:t>
              </a:r>
            </a:p>
          </p:txBody>
        </p:sp>
      </p:grpSp>
    </p:spTree>
    <p:extLst>
      <p:ext uri="{BB962C8B-B14F-4D97-AF65-F5344CB8AC3E}">
        <p14:creationId xmlns:p14="http://schemas.microsoft.com/office/powerpoint/2010/main" val="113661841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repeatCount="0" fill="hold" nodeType="withEffect">
                                  <p:stCondLst>
                                    <p:cond delay="10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1000"/>
                            </p:stCondLst>
                            <p:childTnLst>
                              <p:par>
                                <p:cTn id="12" presetID="37" presetClass="path" presetSubtype="0" repeatCount="0" accel="50000" decel="50000" fill="hold" nodeType="afterEffect">
                                  <p:stCondLst>
                                    <p:cond delay="2000"/>
                                  </p:stCondLst>
                                  <p:childTnLst>
                                    <p:animMotion origin="layout" path="M 0.0319 0.01412 L -0.01093 -0.00764 C -0.01979 -0.0125 -0.03333 -0.01597 -0.04778 -0.01759 C -0.06406 -0.01875 -0.07721 -0.01782 -0.08633 -0.01458 L -0.1306 -0.00115 " pathEditMode="relative" rAng="10980000" ptsTypes="AAAAA">
                                      <p:cBhvr>
                                        <p:cTn id="13" dur="3000" fill="hold"/>
                                        <p:tgtEl>
                                          <p:spTgt spid="8"/>
                                        </p:tgtEl>
                                        <p:attrNameLst>
                                          <p:attrName>ppt_x</p:attrName>
                                          <p:attrName>ppt_y</p:attrName>
                                        </p:attrNameLst>
                                      </p:cBhvr>
                                      <p:rCtr x="-8086"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3D6B-73A6-E342-99A2-99C41C2248A9}"/>
              </a:ext>
            </a:extLst>
          </p:cNvPr>
          <p:cNvSpPr>
            <a:spLocks noGrp="1"/>
          </p:cNvSpPr>
          <p:nvPr>
            <p:ph type="title"/>
          </p:nvPr>
        </p:nvSpPr>
        <p:spPr/>
        <p:txBody>
          <a:bodyPr/>
          <a:lstStyle/>
          <a:p>
            <a:r>
              <a:rPr lang="en-IN" dirty="0">
                <a:solidFill>
                  <a:srgbClr val="BA1D57"/>
                </a:solidFill>
                <a:latin typeface="Times New Roman" panose="02020603050405020304" pitchFamily="18" charset="0"/>
                <a:cs typeface="Times New Roman" panose="02020603050405020304" pitchFamily="18" charset="0"/>
              </a:rPr>
              <a:t>Distributed Version Control Systems</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98968DB-A4CD-A542-9504-DA99C41E8104}"/>
              </a:ext>
            </a:extLst>
          </p:cNvPr>
          <p:cNvPicPr>
            <a:picLocks noGrp="1" noChangeAspect="1"/>
          </p:cNvPicPr>
          <p:nvPr>
            <p:ph idx="1"/>
          </p:nvPr>
        </p:nvPicPr>
        <p:blipFill>
          <a:blip r:embed="rId2"/>
          <a:stretch>
            <a:fillRect/>
          </a:stretch>
        </p:blipFill>
        <p:spPr>
          <a:xfrm>
            <a:off x="3942419" y="1825625"/>
            <a:ext cx="4307161" cy="4351338"/>
          </a:xfrm>
        </p:spPr>
      </p:pic>
    </p:spTree>
    <p:extLst>
      <p:ext uri="{BB962C8B-B14F-4D97-AF65-F5344CB8AC3E}">
        <p14:creationId xmlns:p14="http://schemas.microsoft.com/office/powerpoint/2010/main" val="269900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F433-E6C9-544A-AE81-BFD3A3101BC3}"/>
              </a:ext>
            </a:extLst>
          </p:cNvPr>
          <p:cNvSpPr>
            <a:spLocks noGrp="1"/>
          </p:cNvSpPr>
          <p:nvPr>
            <p:ph type="title"/>
          </p:nvPr>
        </p:nvSpPr>
        <p:spPr/>
        <p:txBody>
          <a:bodyPr/>
          <a:lstStyle/>
          <a:p>
            <a:r>
              <a:rPr lang="en-IN" dirty="0">
                <a:solidFill>
                  <a:srgbClr val="BA1D57"/>
                </a:solidFill>
                <a:latin typeface="Times New Roman" panose="02020603050405020304" pitchFamily="18" charset="0"/>
                <a:cs typeface="Times New Roman" panose="02020603050405020304" pitchFamily="18" charset="0"/>
              </a:rPr>
              <a:t>Distributed Version Control Systems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C5F6BAE-025F-C64D-8B97-8C6FC5BD3652}"/>
              </a:ext>
            </a:extLst>
          </p:cNvPr>
          <p:cNvSpPr>
            <a:spLocks noGrp="1"/>
          </p:cNvSpPr>
          <p:nvPr>
            <p:ph idx="1"/>
          </p:nvPr>
        </p:nvSpPr>
        <p:spPr/>
        <p:txBody>
          <a:bodyPr>
            <a:normAutofit fontScale="92500" lnSpcReduction="10000"/>
          </a:bodyPr>
          <a:lstStyle/>
          <a:p>
            <a:r>
              <a:rPr lang="en-IN" dirty="0">
                <a:latin typeface="Times New Roman" panose="02020603050405020304" pitchFamily="18" charset="0"/>
                <a:cs typeface="Times New Roman" panose="02020603050405020304" pitchFamily="18" charset="0"/>
              </a:rPr>
              <a:t>In a DVCS (such as Git, Mercurial, Bazaar or </a:t>
            </a:r>
            <a:r>
              <a:rPr lang="en-IN" dirty="0" err="1">
                <a:latin typeface="Times New Roman" panose="02020603050405020304" pitchFamily="18" charset="0"/>
                <a:cs typeface="Times New Roman" panose="02020603050405020304" pitchFamily="18" charset="0"/>
              </a:rPr>
              <a:t>Darcs</a:t>
            </a:r>
            <a:r>
              <a:rPr lang="en-IN" dirty="0">
                <a:latin typeface="Times New Roman" panose="02020603050405020304" pitchFamily="18" charset="0"/>
                <a:cs typeface="Times New Roman" panose="02020603050405020304" pitchFamily="18" charset="0"/>
              </a:rPr>
              <a:t>), clients don’t just check out the latest snapshot of the files; rather, they fully mirror the repository, including its full history. </a:t>
            </a:r>
          </a:p>
          <a:p>
            <a:r>
              <a:rPr lang="en-IN" dirty="0">
                <a:latin typeface="Times New Roman" panose="02020603050405020304" pitchFamily="18" charset="0"/>
                <a:cs typeface="Times New Roman" panose="02020603050405020304" pitchFamily="18" charset="0"/>
              </a:rPr>
              <a:t>Thus, if any server dies, and these systems were collaborating via that server, any of the client repositories can be copied back up to the server to restore it. </a:t>
            </a:r>
          </a:p>
          <a:p>
            <a:r>
              <a:rPr lang="en-IN" dirty="0">
                <a:latin typeface="Times New Roman" panose="02020603050405020304" pitchFamily="18" charset="0"/>
                <a:cs typeface="Times New Roman" panose="02020603050405020304" pitchFamily="18" charset="0"/>
              </a:rPr>
              <a:t>Every clone is really a full backup of all the data.</a:t>
            </a:r>
          </a:p>
          <a:p>
            <a:r>
              <a:rPr lang="en-IN" dirty="0">
                <a:latin typeface="Times New Roman" panose="02020603050405020304" pitchFamily="18" charset="0"/>
                <a:cs typeface="Times New Roman" panose="02020603050405020304" pitchFamily="18" charset="0"/>
              </a:rPr>
              <a:t>Furthermore, many of these systems deal pretty well with having several remote repositories they can work with, so you can collaborate with different groups of people in different ways simultaneously within the same project. This allows you to set up several types of workflows that aren’t possible in centralized systems, such as hierarchical models.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250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3FDF-D0E5-B049-ABCF-077A40151FB3}"/>
              </a:ext>
            </a:extLst>
          </p:cNvPr>
          <p:cNvSpPr>
            <a:spLocks noGrp="1"/>
          </p:cNvSpPr>
          <p:nvPr>
            <p:ph type="title"/>
          </p:nvPr>
        </p:nvSpPr>
        <p:spPr/>
        <p:txBody>
          <a:bodyPr/>
          <a:lstStyle/>
          <a:p>
            <a:r>
              <a:rPr lang="en-IN" dirty="0">
                <a:solidFill>
                  <a:srgbClr val="BA1D57"/>
                </a:solidFill>
                <a:latin typeface="Times New Roman" panose="02020603050405020304" pitchFamily="18" charset="0"/>
                <a:cs typeface="Times New Roman" panose="02020603050405020304" pitchFamily="18" charset="0"/>
              </a:rPr>
              <a:t>Version Control Systems</a:t>
            </a:r>
            <a:endParaRPr lang="en-US" dirty="0"/>
          </a:p>
        </p:txBody>
      </p:sp>
      <p:pic>
        <p:nvPicPr>
          <p:cNvPr id="5" name="Content Placeholder 4">
            <a:extLst>
              <a:ext uri="{FF2B5EF4-FFF2-40B4-BE49-F238E27FC236}">
                <a16:creationId xmlns:a16="http://schemas.microsoft.com/office/drawing/2014/main" id="{0AE683C0-424F-BA4B-85D8-AFD6421B0571}"/>
              </a:ext>
            </a:extLst>
          </p:cNvPr>
          <p:cNvPicPr>
            <a:picLocks noGrp="1" noChangeAspect="1"/>
          </p:cNvPicPr>
          <p:nvPr>
            <p:ph idx="1"/>
          </p:nvPr>
        </p:nvPicPr>
        <p:blipFill rotWithShape="1">
          <a:blip r:embed="rId3"/>
          <a:srcRect l="17238" b="18497"/>
          <a:stretch/>
        </p:blipFill>
        <p:spPr>
          <a:xfrm>
            <a:off x="1465983" y="1690688"/>
            <a:ext cx="9260033" cy="4381500"/>
          </a:xfrm>
        </p:spPr>
      </p:pic>
    </p:spTree>
    <p:extLst>
      <p:ext uri="{BB962C8B-B14F-4D97-AF65-F5344CB8AC3E}">
        <p14:creationId xmlns:p14="http://schemas.microsoft.com/office/powerpoint/2010/main" val="1845052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756EFB-04B2-3A48-8EA1-5CF1989C8A27}"/>
              </a:ext>
            </a:extLst>
          </p:cNvPr>
          <p:cNvPicPr>
            <a:picLocks noChangeAspect="1"/>
          </p:cNvPicPr>
          <p:nvPr/>
        </p:nvPicPr>
        <p:blipFill>
          <a:blip r:embed="rId2"/>
          <a:stretch>
            <a:fillRect/>
          </a:stretch>
        </p:blipFill>
        <p:spPr>
          <a:xfrm>
            <a:off x="177800" y="463550"/>
            <a:ext cx="11836400" cy="5930900"/>
          </a:xfrm>
          <a:prstGeom prst="rect">
            <a:avLst/>
          </a:prstGeom>
        </p:spPr>
      </p:pic>
    </p:spTree>
    <p:extLst>
      <p:ext uri="{BB962C8B-B14F-4D97-AF65-F5344CB8AC3E}">
        <p14:creationId xmlns:p14="http://schemas.microsoft.com/office/powerpoint/2010/main" val="3605081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AC7FA08-E112-7749-8706-429ED7D92590}"/>
              </a:ext>
            </a:extLst>
          </p:cNvPr>
          <p:cNvGraphicFramePr>
            <a:graphicFrameLocks noGrp="1"/>
          </p:cNvGraphicFramePr>
          <p:nvPr>
            <p:extLst>
              <p:ext uri="{D42A27DB-BD31-4B8C-83A1-F6EECF244321}">
                <p14:modId xmlns:p14="http://schemas.microsoft.com/office/powerpoint/2010/main" val="2013093064"/>
              </p:ext>
            </p:extLst>
          </p:nvPr>
        </p:nvGraphicFramePr>
        <p:xfrm>
          <a:off x="966787" y="735807"/>
          <a:ext cx="10258426" cy="5524540"/>
        </p:xfrm>
        <a:graphic>
          <a:graphicData uri="http://schemas.openxmlformats.org/drawingml/2006/table">
            <a:tbl>
              <a:tblPr firstRow="1" bandRow="1">
                <a:tableStyleId>{5940675A-B579-460E-94D1-54222C63F5DA}</a:tableStyleId>
              </a:tblPr>
              <a:tblGrid>
                <a:gridCol w="5129213">
                  <a:extLst>
                    <a:ext uri="{9D8B030D-6E8A-4147-A177-3AD203B41FA5}">
                      <a16:colId xmlns:a16="http://schemas.microsoft.com/office/drawing/2014/main" val="1645981746"/>
                    </a:ext>
                  </a:extLst>
                </a:gridCol>
                <a:gridCol w="5129213">
                  <a:extLst>
                    <a:ext uri="{9D8B030D-6E8A-4147-A177-3AD203B41FA5}">
                      <a16:colId xmlns:a16="http://schemas.microsoft.com/office/drawing/2014/main" val="506924747"/>
                    </a:ext>
                  </a:extLst>
                </a:gridCol>
              </a:tblGrid>
              <a:tr h="144647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37472789"/>
                  </a:ext>
                </a:extLst>
              </a:tr>
              <a:tr h="688796">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is a software</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is a service</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7278191"/>
                  </a:ext>
                </a:extLst>
              </a:tr>
              <a:tr h="688796">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is installed locally on the system</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is hosted on the Web</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6562904"/>
                  </a:ext>
                </a:extLst>
              </a:tr>
              <a:tr h="688796">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is a command-line tool</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provides a graphical interface</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2994443"/>
                  </a:ext>
                </a:extLst>
              </a:tr>
              <a:tr h="771452">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is a tool to manage different versions of edits made to files in a git repository</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is a space to upload a copy of your </a:t>
                      </a:r>
                      <a:r>
                        <a:rPr lang="en-IN" sz="2400" b="1" i="0" kern="1200" dirty="0">
                          <a:solidFill>
                            <a:schemeClr val="tx1"/>
                          </a:solidFill>
                          <a:effectLst/>
                          <a:latin typeface="Times New Roman" panose="02020603050405020304" pitchFamily="18" charset="0"/>
                          <a:ea typeface="+mn-ea"/>
                          <a:cs typeface="Times New Roman" panose="02020603050405020304" pitchFamily="18" charset="0"/>
                        </a:rPr>
                        <a:t>Git</a:t>
                      </a:r>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 repository</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3443338"/>
                  </a:ext>
                </a:extLst>
              </a:tr>
              <a:tr h="1102074">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provides functionalities like Version Control System Source Code Management</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It provides functionalities of Git like VCS and Source Code Management, as well as adding few of its own features</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8627146"/>
                  </a:ext>
                </a:extLst>
              </a:tr>
            </a:tbl>
          </a:graphicData>
        </a:graphic>
      </p:graphicFrame>
      <p:pic>
        <p:nvPicPr>
          <p:cNvPr id="4" name="Picture 3">
            <a:extLst>
              <a:ext uri="{FF2B5EF4-FFF2-40B4-BE49-F238E27FC236}">
                <a16:creationId xmlns:a16="http://schemas.microsoft.com/office/drawing/2014/main" id="{5648422A-E9B6-6040-A313-21AE0A9A66FA}"/>
              </a:ext>
            </a:extLst>
          </p:cNvPr>
          <p:cNvPicPr>
            <a:picLocks noChangeAspect="1"/>
          </p:cNvPicPr>
          <p:nvPr/>
        </p:nvPicPr>
        <p:blipFill>
          <a:blip r:embed="rId3"/>
          <a:stretch>
            <a:fillRect/>
          </a:stretch>
        </p:blipFill>
        <p:spPr>
          <a:xfrm>
            <a:off x="2331244" y="975026"/>
            <a:ext cx="1697831" cy="1022430"/>
          </a:xfrm>
          <a:prstGeom prst="rect">
            <a:avLst/>
          </a:prstGeom>
        </p:spPr>
      </p:pic>
      <p:pic>
        <p:nvPicPr>
          <p:cNvPr id="6" name="Picture 5">
            <a:extLst>
              <a:ext uri="{FF2B5EF4-FFF2-40B4-BE49-F238E27FC236}">
                <a16:creationId xmlns:a16="http://schemas.microsoft.com/office/drawing/2014/main" id="{FCF46B63-FA11-1348-8C67-CD05292B0C31}"/>
              </a:ext>
            </a:extLst>
          </p:cNvPr>
          <p:cNvPicPr>
            <a:picLocks noChangeAspect="1"/>
          </p:cNvPicPr>
          <p:nvPr/>
        </p:nvPicPr>
        <p:blipFill>
          <a:blip r:embed="rId4"/>
          <a:stretch>
            <a:fillRect/>
          </a:stretch>
        </p:blipFill>
        <p:spPr>
          <a:xfrm>
            <a:off x="7631906" y="859377"/>
            <a:ext cx="2228850" cy="1253728"/>
          </a:xfrm>
          <a:prstGeom prst="rect">
            <a:avLst/>
          </a:prstGeom>
        </p:spPr>
      </p:pic>
    </p:spTree>
    <p:extLst>
      <p:ext uri="{BB962C8B-B14F-4D97-AF65-F5344CB8AC3E}">
        <p14:creationId xmlns:p14="http://schemas.microsoft.com/office/powerpoint/2010/main" val="906683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78BA-FFDB-BF5B-0B56-23586A1852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8D56B6-94F4-BDD9-070B-9A3F207CA03B}"/>
              </a:ext>
            </a:extLst>
          </p:cNvPr>
          <p:cNvSpPr>
            <a:spLocks noGrp="1"/>
          </p:cNvSpPr>
          <p:nvPr>
            <p:ph idx="1"/>
          </p:nvPr>
        </p:nvSpPr>
        <p:spPr/>
        <p:txBody>
          <a:bodyPr/>
          <a:lstStyle/>
          <a:p>
            <a:r>
              <a:rPr lang="en-US" dirty="0"/>
              <a:t>To keep track of the code</a:t>
            </a:r>
          </a:p>
          <a:p>
            <a:r>
              <a:rPr lang="en-US" dirty="0"/>
              <a:t>To Synchronize the code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31566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7059-9720-1000-CA5C-85041BCAC63F}"/>
              </a:ext>
            </a:extLst>
          </p:cNvPr>
          <p:cNvSpPr>
            <a:spLocks noGrp="1"/>
          </p:cNvSpPr>
          <p:nvPr>
            <p:ph type="title"/>
          </p:nvPr>
        </p:nvSpPr>
        <p:spPr/>
        <p:txBody>
          <a:bodyPr/>
          <a:lstStyle/>
          <a:p>
            <a:r>
              <a:rPr lang="en-US" dirty="0"/>
              <a:t>Sign up/ sign in – </a:t>
            </a:r>
            <a:r>
              <a:rPr lang="en-US" dirty="0" err="1"/>
              <a:t>Github</a:t>
            </a:r>
            <a:r>
              <a:rPr lang="en-US" dirty="0"/>
              <a:t> Repository</a:t>
            </a:r>
          </a:p>
        </p:txBody>
      </p:sp>
      <p:sp>
        <p:nvSpPr>
          <p:cNvPr id="3" name="Content Placeholder 2">
            <a:extLst>
              <a:ext uri="{FF2B5EF4-FFF2-40B4-BE49-F238E27FC236}">
                <a16:creationId xmlns:a16="http://schemas.microsoft.com/office/drawing/2014/main" id="{C56FB134-2E17-4AFF-74B1-D3241B2EEF14}"/>
              </a:ext>
            </a:extLst>
          </p:cNvPr>
          <p:cNvSpPr>
            <a:spLocks noGrp="1"/>
          </p:cNvSpPr>
          <p:nvPr>
            <p:ph idx="1"/>
          </p:nvPr>
        </p:nvSpPr>
        <p:spPr/>
        <p:txBody>
          <a:bodyPr/>
          <a:lstStyle/>
          <a:p>
            <a:r>
              <a:rPr lang="en-US" dirty="0"/>
              <a:t>+ button in the right – new repository</a:t>
            </a:r>
          </a:p>
          <a:p>
            <a:endParaRPr lang="en-US" dirty="0"/>
          </a:p>
          <a:p>
            <a:endParaRPr lang="en-US" dirty="0"/>
          </a:p>
        </p:txBody>
      </p:sp>
    </p:spTree>
    <p:extLst>
      <p:ext uri="{BB962C8B-B14F-4D97-AF65-F5344CB8AC3E}">
        <p14:creationId xmlns:p14="http://schemas.microsoft.com/office/powerpoint/2010/main" val="3053447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CE8AB-957A-84C6-FEFC-9BD8836FC60B}"/>
              </a:ext>
            </a:extLst>
          </p:cNvPr>
          <p:cNvSpPr>
            <a:spLocks noGrp="1"/>
          </p:cNvSpPr>
          <p:nvPr>
            <p:ph type="title"/>
          </p:nvPr>
        </p:nvSpPr>
        <p:spPr/>
        <p:txBody>
          <a:bodyPr/>
          <a:lstStyle/>
          <a:p>
            <a:r>
              <a:rPr lang="en-US" dirty="0"/>
              <a:t>Git clone</a:t>
            </a:r>
          </a:p>
        </p:txBody>
      </p:sp>
      <p:sp>
        <p:nvSpPr>
          <p:cNvPr id="3" name="Content Placeholder 2">
            <a:extLst>
              <a:ext uri="{FF2B5EF4-FFF2-40B4-BE49-F238E27FC236}">
                <a16:creationId xmlns:a16="http://schemas.microsoft.com/office/drawing/2014/main" id="{F631C938-002E-1E64-FDEF-5016D2CA45E2}"/>
              </a:ext>
            </a:extLst>
          </p:cNvPr>
          <p:cNvSpPr>
            <a:spLocks noGrp="1"/>
          </p:cNvSpPr>
          <p:nvPr>
            <p:ph idx="1"/>
          </p:nvPr>
        </p:nvSpPr>
        <p:spPr/>
        <p:txBody>
          <a:bodyPr/>
          <a:lstStyle/>
          <a:p>
            <a:pPr marL="0" indent="0">
              <a:buNone/>
            </a:pPr>
            <a:r>
              <a:rPr lang="en-US" dirty="0"/>
              <a:t>To work on the Git repository</a:t>
            </a:r>
          </a:p>
          <a:p>
            <a:pPr marL="0" indent="0">
              <a:buNone/>
            </a:pPr>
            <a:r>
              <a:rPr lang="en-US" dirty="0"/>
              <a:t>Need Git in your system :</a:t>
            </a:r>
          </a:p>
          <a:p>
            <a:pPr marL="0" indent="0">
              <a:buNone/>
            </a:pPr>
            <a:r>
              <a:rPr lang="en-US" dirty="0"/>
              <a:t>The command to check is:</a:t>
            </a:r>
          </a:p>
          <a:p>
            <a:pPr marL="0" indent="0">
              <a:buNone/>
            </a:pPr>
            <a:r>
              <a:rPr lang="en-US" dirty="0"/>
              <a:t> git in the command prompt</a:t>
            </a:r>
          </a:p>
          <a:p>
            <a:pPr marL="0" indent="0">
              <a:buNone/>
            </a:pPr>
            <a:r>
              <a:rPr lang="en-US" dirty="0" err="1"/>
              <a:t>Gitbash</a:t>
            </a:r>
            <a:r>
              <a:rPr lang="en-US" dirty="0"/>
              <a:t> is to work on git commands in command prompt on Windows</a:t>
            </a:r>
          </a:p>
          <a:p>
            <a:pPr marL="0" indent="0">
              <a:buNone/>
            </a:pPr>
            <a:r>
              <a:rPr lang="en-US" dirty="0"/>
              <a:t>Or Download : </a:t>
            </a:r>
          </a:p>
          <a:p>
            <a:pPr marL="0" indent="0">
              <a:buNone/>
            </a:pPr>
            <a:r>
              <a:rPr lang="en-US" dirty="0"/>
              <a:t>https://www.stanleyulili.com/git/how-to-install-git-bash-on-windows</a:t>
            </a:r>
          </a:p>
          <a:p>
            <a:pPr marL="0" indent="0">
              <a:buNone/>
            </a:pPr>
            <a:endParaRPr lang="en-US" dirty="0"/>
          </a:p>
        </p:txBody>
      </p:sp>
    </p:spTree>
    <p:extLst>
      <p:ext uri="{BB962C8B-B14F-4D97-AF65-F5344CB8AC3E}">
        <p14:creationId xmlns:p14="http://schemas.microsoft.com/office/powerpoint/2010/main" val="2496686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0B55-623D-30FE-98E9-B7659FEA6E7D}"/>
              </a:ext>
            </a:extLst>
          </p:cNvPr>
          <p:cNvSpPr>
            <a:spLocks noGrp="1"/>
          </p:cNvSpPr>
          <p:nvPr>
            <p:ph type="title"/>
          </p:nvPr>
        </p:nvSpPr>
        <p:spPr/>
        <p:txBody>
          <a:bodyPr/>
          <a:lstStyle/>
          <a:p>
            <a:r>
              <a:rPr lang="en-US" dirty="0"/>
              <a:t>Git clone</a:t>
            </a:r>
          </a:p>
        </p:txBody>
      </p:sp>
      <p:sp>
        <p:nvSpPr>
          <p:cNvPr id="3" name="Content Placeholder 2">
            <a:extLst>
              <a:ext uri="{FF2B5EF4-FFF2-40B4-BE49-F238E27FC236}">
                <a16:creationId xmlns:a16="http://schemas.microsoft.com/office/drawing/2014/main" id="{7541DABF-EEB6-4CD0-B093-B1FD38F0ABEC}"/>
              </a:ext>
            </a:extLst>
          </p:cNvPr>
          <p:cNvSpPr>
            <a:spLocks noGrp="1"/>
          </p:cNvSpPr>
          <p:nvPr>
            <p:ph idx="1"/>
          </p:nvPr>
        </p:nvSpPr>
        <p:spPr/>
        <p:txBody>
          <a:bodyPr>
            <a:normAutofit/>
          </a:bodyPr>
          <a:lstStyle/>
          <a:p>
            <a:r>
              <a:rPr lang="en-US" dirty="0"/>
              <a:t>Git clone &lt;</a:t>
            </a:r>
            <a:r>
              <a:rPr lang="en-US" dirty="0" err="1"/>
              <a:t>url</a:t>
            </a:r>
            <a:r>
              <a:rPr lang="en-US" dirty="0"/>
              <a:t>&gt; in the command prompt</a:t>
            </a:r>
          </a:p>
          <a:p>
            <a:endParaRPr lang="en-US" dirty="0"/>
          </a:p>
          <a:p>
            <a:pPr marL="0" indent="0">
              <a:buNone/>
            </a:pPr>
            <a:r>
              <a:rPr lang="en-US" dirty="0"/>
              <a:t>	to work on the repository</a:t>
            </a:r>
          </a:p>
          <a:p>
            <a:endParaRPr lang="en-US" dirty="0"/>
          </a:p>
          <a:p>
            <a:r>
              <a:rPr lang="en-US" dirty="0"/>
              <a:t>Add your documents into your local repository</a:t>
            </a:r>
          </a:p>
          <a:p>
            <a:endParaRPr lang="en-US" dirty="0"/>
          </a:p>
          <a:p>
            <a:pPr lvl="1"/>
            <a:r>
              <a:rPr lang="en-US" dirty="0"/>
              <a:t>git add file.py</a:t>
            </a:r>
          </a:p>
          <a:p>
            <a:endParaRPr lang="en-US" dirty="0"/>
          </a:p>
        </p:txBody>
      </p:sp>
    </p:spTree>
    <p:extLst>
      <p:ext uri="{BB962C8B-B14F-4D97-AF65-F5344CB8AC3E}">
        <p14:creationId xmlns:p14="http://schemas.microsoft.com/office/powerpoint/2010/main" val="189402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0E34-DCF3-DD9B-BBE0-B461AFC894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6D4C64-9A81-9629-532A-E7010D73E26D}"/>
              </a:ext>
            </a:extLst>
          </p:cNvPr>
          <p:cNvSpPr>
            <a:spLocks noGrp="1"/>
          </p:cNvSpPr>
          <p:nvPr>
            <p:ph idx="1"/>
          </p:nvPr>
        </p:nvSpPr>
        <p:spPr/>
        <p:txBody>
          <a:bodyPr>
            <a:normAutofit lnSpcReduction="10000"/>
          </a:bodyPr>
          <a:lstStyle/>
          <a:p>
            <a:pPr marL="0" indent="0">
              <a:buNone/>
            </a:pPr>
            <a:r>
              <a:rPr lang="en-US" dirty="0"/>
              <a:t>git status</a:t>
            </a:r>
          </a:p>
          <a:p>
            <a:pPr marL="0" indent="0">
              <a:buNone/>
            </a:pPr>
            <a:r>
              <a:rPr lang="en-US" dirty="0"/>
              <a:t>	yet to be committed  status of the file</a:t>
            </a:r>
          </a:p>
          <a:p>
            <a:pPr marL="0" indent="0">
              <a:buNone/>
            </a:pPr>
            <a:r>
              <a:rPr lang="en-US" dirty="0"/>
              <a:t>git commit –m “msg”</a:t>
            </a:r>
          </a:p>
          <a:p>
            <a:pPr marL="0" indent="0">
              <a:buNone/>
            </a:pPr>
            <a:r>
              <a:rPr lang="en-US" dirty="0"/>
              <a:t>	msg – to understand the updates</a:t>
            </a:r>
          </a:p>
          <a:p>
            <a:pPr marL="0" indent="0">
              <a:buNone/>
            </a:pPr>
            <a:r>
              <a:rPr lang="en-US" dirty="0"/>
              <a:t>            committed in the local repository</a:t>
            </a:r>
          </a:p>
          <a:p>
            <a:pPr marL="0" indent="0">
              <a:buNone/>
            </a:pPr>
            <a:r>
              <a:rPr lang="en-US" dirty="0"/>
              <a:t>git status</a:t>
            </a:r>
          </a:p>
          <a:p>
            <a:pPr marL="0" indent="0">
              <a:buNone/>
            </a:pPr>
            <a:r>
              <a:rPr lang="en-US" dirty="0"/>
              <a:t>	suggest u to commit the changes in </a:t>
            </a:r>
            <a:r>
              <a:rPr lang="en-US" dirty="0" err="1"/>
              <a:t>github</a:t>
            </a:r>
            <a:r>
              <a:rPr lang="en-US" dirty="0"/>
              <a:t> (repository)</a:t>
            </a:r>
          </a:p>
          <a:p>
            <a:pPr marL="0" indent="0">
              <a:buNone/>
            </a:pPr>
            <a:r>
              <a:rPr lang="en-US" dirty="0"/>
              <a:t>git push</a:t>
            </a:r>
          </a:p>
          <a:p>
            <a:pPr marL="0" indent="0">
              <a:buNone/>
            </a:pPr>
            <a:r>
              <a:rPr lang="en-US" dirty="0"/>
              <a:t>   will add to the repository</a:t>
            </a:r>
          </a:p>
          <a:p>
            <a:pPr marL="0" indent="0">
              <a:buNone/>
            </a:pPr>
            <a:endParaRPr lang="en-US" dirty="0"/>
          </a:p>
        </p:txBody>
      </p:sp>
    </p:spTree>
    <p:extLst>
      <p:ext uri="{BB962C8B-B14F-4D97-AF65-F5344CB8AC3E}">
        <p14:creationId xmlns:p14="http://schemas.microsoft.com/office/powerpoint/2010/main" val="1212800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C1F7944-3D05-214E-8A89-10BED69E2215}"/>
              </a:ext>
            </a:extLst>
          </p:cNvPr>
          <p:cNvGrpSpPr/>
          <p:nvPr/>
        </p:nvGrpSpPr>
        <p:grpSpPr>
          <a:xfrm>
            <a:off x="1318416" y="480732"/>
            <a:ext cx="2024064" cy="1818621"/>
            <a:chOff x="1318416" y="480732"/>
            <a:chExt cx="2024064" cy="1818621"/>
          </a:xfrm>
        </p:grpSpPr>
        <p:pic>
          <p:nvPicPr>
            <p:cNvPr id="11" name="Picture 10">
              <a:extLst>
                <a:ext uri="{FF2B5EF4-FFF2-40B4-BE49-F238E27FC236}">
                  <a16:creationId xmlns:a16="http://schemas.microsoft.com/office/drawing/2014/main" id="{1D8F04FC-2A91-B04E-B2AE-2F68DF61EBDE}"/>
                </a:ext>
              </a:extLst>
            </p:cNvPr>
            <p:cNvPicPr>
              <a:picLocks noChangeAspect="1"/>
            </p:cNvPicPr>
            <p:nvPr/>
          </p:nvPicPr>
          <p:blipFill>
            <a:blip r:embed="rId2"/>
            <a:stretch>
              <a:fillRect/>
            </a:stretch>
          </p:blipFill>
          <p:spPr>
            <a:xfrm>
              <a:off x="1448593" y="480732"/>
              <a:ext cx="1377951" cy="1377951"/>
            </a:xfrm>
            <a:prstGeom prst="rect">
              <a:avLst/>
            </a:prstGeom>
          </p:spPr>
        </p:pic>
        <p:sp>
          <p:nvSpPr>
            <p:cNvPr id="20" name="TextBox 19">
              <a:extLst>
                <a:ext uri="{FF2B5EF4-FFF2-40B4-BE49-F238E27FC236}">
                  <a16:creationId xmlns:a16="http://schemas.microsoft.com/office/drawing/2014/main" id="{9EC2CB8E-F69A-4343-B370-F0E7A35B3537}"/>
                </a:ext>
              </a:extLst>
            </p:cNvPr>
            <p:cNvSpPr txBox="1"/>
            <p:nvPr/>
          </p:nvSpPr>
          <p:spPr>
            <a:xfrm>
              <a:off x="1318416" y="1930021"/>
              <a:ext cx="2024064" cy="369332"/>
            </a:xfrm>
            <a:prstGeom prst="rect">
              <a:avLst/>
            </a:prstGeom>
            <a:noFill/>
          </p:spPr>
          <p:txBody>
            <a:bodyPr wrap="square" rtlCol="0">
              <a:spAutoFit/>
            </a:bodyPr>
            <a:lstStyle/>
            <a:p>
              <a:r>
                <a:rPr lang="en-US" dirty="0" err="1"/>
                <a:t>myProject</a:t>
              </a:r>
              <a:r>
                <a:rPr lang="en-US" dirty="0"/>
                <a:t>-Final</a:t>
              </a:r>
            </a:p>
          </p:txBody>
        </p:sp>
      </p:grpSp>
      <p:grpSp>
        <p:nvGrpSpPr>
          <p:cNvPr id="31" name="Group 30">
            <a:extLst>
              <a:ext uri="{FF2B5EF4-FFF2-40B4-BE49-F238E27FC236}">
                <a16:creationId xmlns:a16="http://schemas.microsoft.com/office/drawing/2014/main" id="{D626B9DE-349D-A446-A71E-8D912D970277}"/>
              </a:ext>
            </a:extLst>
          </p:cNvPr>
          <p:cNvGrpSpPr/>
          <p:nvPr/>
        </p:nvGrpSpPr>
        <p:grpSpPr>
          <a:xfrm>
            <a:off x="1046556" y="2740024"/>
            <a:ext cx="2182022" cy="1747283"/>
            <a:chOff x="1046556" y="2740024"/>
            <a:chExt cx="2182022" cy="1747283"/>
          </a:xfrm>
        </p:grpSpPr>
        <p:pic>
          <p:nvPicPr>
            <p:cNvPr id="12" name="Picture 11">
              <a:extLst>
                <a:ext uri="{FF2B5EF4-FFF2-40B4-BE49-F238E27FC236}">
                  <a16:creationId xmlns:a16="http://schemas.microsoft.com/office/drawing/2014/main" id="{4FFECBF8-77C4-CD49-897F-CDE63E9F1967}"/>
                </a:ext>
              </a:extLst>
            </p:cNvPr>
            <p:cNvPicPr>
              <a:picLocks noChangeAspect="1"/>
            </p:cNvPicPr>
            <p:nvPr/>
          </p:nvPicPr>
          <p:blipFill>
            <a:blip r:embed="rId2"/>
            <a:stretch>
              <a:fillRect/>
            </a:stretch>
          </p:blipFill>
          <p:spPr>
            <a:xfrm>
              <a:off x="1448593" y="2740024"/>
              <a:ext cx="1377951" cy="1377951"/>
            </a:xfrm>
            <a:prstGeom prst="rect">
              <a:avLst/>
            </a:prstGeom>
          </p:spPr>
        </p:pic>
        <p:sp>
          <p:nvSpPr>
            <p:cNvPr id="21" name="TextBox 20">
              <a:extLst>
                <a:ext uri="{FF2B5EF4-FFF2-40B4-BE49-F238E27FC236}">
                  <a16:creationId xmlns:a16="http://schemas.microsoft.com/office/drawing/2014/main" id="{AC80B577-183F-7246-9D5B-4D3017523BF5}"/>
                </a:ext>
              </a:extLst>
            </p:cNvPr>
            <p:cNvSpPr txBox="1"/>
            <p:nvPr/>
          </p:nvSpPr>
          <p:spPr>
            <a:xfrm>
              <a:off x="1046556" y="4117975"/>
              <a:ext cx="2182022" cy="369332"/>
            </a:xfrm>
            <a:prstGeom prst="rect">
              <a:avLst/>
            </a:prstGeom>
            <a:noFill/>
          </p:spPr>
          <p:txBody>
            <a:bodyPr wrap="square" rtlCol="0">
              <a:spAutoFit/>
            </a:bodyPr>
            <a:lstStyle/>
            <a:p>
              <a:r>
                <a:rPr lang="en-US" dirty="0" err="1"/>
                <a:t>myProject</a:t>
              </a:r>
              <a:r>
                <a:rPr lang="en-US" dirty="0"/>
                <a:t>-Final-Final</a:t>
              </a:r>
            </a:p>
          </p:txBody>
        </p:sp>
      </p:grpSp>
      <p:grpSp>
        <p:nvGrpSpPr>
          <p:cNvPr id="32" name="Group 31">
            <a:extLst>
              <a:ext uri="{FF2B5EF4-FFF2-40B4-BE49-F238E27FC236}">
                <a16:creationId xmlns:a16="http://schemas.microsoft.com/office/drawing/2014/main" id="{8523385F-ACFF-334A-8429-643C7949CCBC}"/>
              </a:ext>
            </a:extLst>
          </p:cNvPr>
          <p:cNvGrpSpPr/>
          <p:nvPr/>
        </p:nvGrpSpPr>
        <p:grpSpPr>
          <a:xfrm>
            <a:off x="974721" y="4729437"/>
            <a:ext cx="2711453" cy="1792014"/>
            <a:chOff x="974721" y="4729437"/>
            <a:chExt cx="2711453" cy="1792014"/>
          </a:xfrm>
        </p:grpSpPr>
        <p:pic>
          <p:nvPicPr>
            <p:cNvPr id="13" name="Picture 12">
              <a:extLst>
                <a:ext uri="{FF2B5EF4-FFF2-40B4-BE49-F238E27FC236}">
                  <a16:creationId xmlns:a16="http://schemas.microsoft.com/office/drawing/2014/main" id="{3153FDBB-7319-7A48-AE3F-71896A81C153}"/>
                </a:ext>
              </a:extLst>
            </p:cNvPr>
            <p:cNvPicPr>
              <a:picLocks noChangeAspect="1"/>
            </p:cNvPicPr>
            <p:nvPr/>
          </p:nvPicPr>
          <p:blipFill>
            <a:blip r:embed="rId2"/>
            <a:stretch>
              <a:fillRect/>
            </a:stretch>
          </p:blipFill>
          <p:spPr>
            <a:xfrm>
              <a:off x="1448592" y="4729437"/>
              <a:ext cx="1377951" cy="1377951"/>
            </a:xfrm>
            <a:prstGeom prst="rect">
              <a:avLst/>
            </a:prstGeom>
          </p:spPr>
        </p:pic>
        <p:sp>
          <p:nvSpPr>
            <p:cNvPr id="22" name="TextBox 21">
              <a:extLst>
                <a:ext uri="{FF2B5EF4-FFF2-40B4-BE49-F238E27FC236}">
                  <a16:creationId xmlns:a16="http://schemas.microsoft.com/office/drawing/2014/main" id="{0D63E1C1-8D88-7346-9665-7BE3EA44D99F}"/>
                </a:ext>
              </a:extLst>
            </p:cNvPr>
            <p:cNvSpPr txBox="1"/>
            <p:nvPr/>
          </p:nvSpPr>
          <p:spPr>
            <a:xfrm>
              <a:off x="974721" y="6152119"/>
              <a:ext cx="2711453" cy="369332"/>
            </a:xfrm>
            <a:prstGeom prst="rect">
              <a:avLst/>
            </a:prstGeom>
            <a:noFill/>
          </p:spPr>
          <p:txBody>
            <a:bodyPr wrap="square" rtlCol="0">
              <a:spAutoFit/>
            </a:bodyPr>
            <a:lstStyle/>
            <a:p>
              <a:r>
                <a:rPr lang="en-US" dirty="0" err="1"/>
                <a:t>myProject</a:t>
              </a:r>
              <a:r>
                <a:rPr lang="en-US" dirty="0"/>
                <a:t>-final-final-final</a:t>
              </a:r>
            </a:p>
          </p:txBody>
        </p:sp>
      </p:grpSp>
      <p:grpSp>
        <p:nvGrpSpPr>
          <p:cNvPr id="33" name="Group 32">
            <a:extLst>
              <a:ext uri="{FF2B5EF4-FFF2-40B4-BE49-F238E27FC236}">
                <a16:creationId xmlns:a16="http://schemas.microsoft.com/office/drawing/2014/main" id="{EDEB2B2D-3DB7-704B-9B96-B689D1B2F5FB}"/>
              </a:ext>
            </a:extLst>
          </p:cNvPr>
          <p:cNvGrpSpPr/>
          <p:nvPr/>
        </p:nvGrpSpPr>
        <p:grpSpPr>
          <a:xfrm>
            <a:off x="4341016" y="521215"/>
            <a:ext cx="3509964" cy="1768623"/>
            <a:chOff x="4341016" y="521215"/>
            <a:chExt cx="3509964" cy="1768623"/>
          </a:xfrm>
        </p:grpSpPr>
        <p:pic>
          <p:nvPicPr>
            <p:cNvPr id="14" name="Picture 13">
              <a:extLst>
                <a:ext uri="{FF2B5EF4-FFF2-40B4-BE49-F238E27FC236}">
                  <a16:creationId xmlns:a16="http://schemas.microsoft.com/office/drawing/2014/main" id="{22626B90-3CDE-3845-823C-7C445300FC5F}"/>
                </a:ext>
              </a:extLst>
            </p:cNvPr>
            <p:cNvPicPr>
              <a:picLocks noChangeAspect="1"/>
            </p:cNvPicPr>
            <p:nvPr/>
          </p:nvPicPr>
          <p:blipFill>
            <a:blip r:embed="rId2"/>
            <a:stretch>
              <a:fillRect/>
            </a:stretch>
          </p:blipFill>
          <p:spPr>
            <a:xfrm>
              <a:off x="5407024" y="521215"/>
              <a:ext cx="1377951" cy="1377951"/>
            </a:xfrm>
            <a:prstGeom prst="rect">
              <a:avLst/>
            </a:prstGeom>
          </p:spPr>
        </p:pic>
        <p:sp>
          <p:nvSpPr>
            <p:cNvPr id="23" name="TextBox 22">
              <a:extLst>
                <a:ext uri="{FF2B5EF4-FFF2-40B4-BE49-F238E27FC236}">
                  <a16:creationId xmlns:a16="http://schemas.microsoft.com/office/drawing/2014/main" id="{44E804D1-83FC-8543-896A-10FF9DFA049A}"/>
                </a:ext>
              </a:extLst>
            </p:cNvPr>
            <p:cNvSpPr txBox="1"/>
            <p:nvPr/>
          </p:nvSpPr>
          <p:spPr>
            <a:xfrm>
              <a:off x="4341016" y="1920506"/>
              <a:ext cx="3509964" cy="369332"/>
            </a:xfrm>
            <a:prstGeom prst="rect">
              <a:avLst/>
            </a:prstGeom>
            <a:noFill/>
          </p:spPr>
          <p:txBody>
            <a:bodyPr wrap="square" rtlCol="0">
              <a:spAutoFit/>
            </a:bodyPr>
            <a:lstStyle/>
            <a:p>
              <a:r>
                <a:rPr lang="en-US" dirty="0" err="1"/>
                <a:t>myProject</a:t>
              </a:r>
              <a:r>
                <a:rPr lang="en-US" dirty="0"/>
                <a:t>-</a:t>
              </a:r>
              <a:r>
                <a:rPr lang="en-US" dirty="0" err="1"/>
                <a:t>hereWeGoAgain</a:t>
              </a:r>
              <a:r>
                <a:rPr lang="en-US" dirty="0"/>
                <a:t>-Final</a:t>
              </a:r>
            </a:p>
          </p:txBody>
        </p:sp>
      </p:grpSp>
      <p:grpSp>
        <p:nvGrpSpPr>
          <p:cNvPr id="34" name="Group 33">
            <a:extLst>
              <a:ext uri="{FF2B5EF4-FFF2-40B4-BE49-F238E27FC236}">
                <a16:creationId xmlns:a16="http://schemas.microsoft.com/office/drawing/2014/main" id="{5ABD5901-FE1B-5049-AEF6-C1D5114886BA}"/>
              </a:ext>
            </a:extLst>
          </p:cNvPr>
          <p:cNvGrpSpPr/>
          <p:nvPr/>
        </p:nvGrpSpPr>
        <p:grpSpPr>
          <a:xfrm>
            <a:off x="4530324" y="2680511"/>
            <a:ext cx="3131347" cy="1700474"/>
            <a:chOff x="4530324" y="2680511"/>
            <a:chExt cx="3131347" cy="1700474"/>
          </a:xfrm>
        </p:grpSpPr>
        <p:pic>
          <p:nvPicPr>
            <p:cNvPr id="15" name="Picture 14">
              <a:extLst>
                <a:ext uri="{FF2B5EF4-FFF2-40B4-BE49-F238E27FC236}">
                  <a16:creationId xmlns:a16="http://schemas.microsoft.com/office/drawing/2014/main" id="{793E2026-7B45-1743-AE1B-8DFB25A7536D}"/>
                </a:ext>
              </a:extLst>
            </p:cNvPr>
            <p:cNvPicPr>
              <a:picLocks noChangeAspect="1"/>
            </p:cNvPicPr>
            <p:nvPr/>
          </p:nvPicPr>
          <p:blipFill>
            <a:blip r:embed="rId2"/>
            <a:stretch>
              <a:fillRect/>
            </a:stretch>
          </p:blipFill>
          <p:spPr>
            <a:xfrm>
              <a:off x="5407023" y="2680511"/>
              <a:ext cx="1377951" cy="1377951"/>
            </a:xfrm>
            <a:prstGeom prst="rect">
              <a:avLst/>
            </a:prstGeom>
          </p:spPr>
        </p:pic>
        <p:sp>
          <p:nvSpPr>
            <p:cNvPr id="24" name="TextBox 23">
              <a:extLst>
                <a:ext uri="{FF2B5EF4-FFF2-40B4-BE49-F238E27FC236}">
                  <a16:creationId xmlns:a16="http://schemas.microsoft.com/office/drawing/2014/main" id="{E7438F13-FBED-B045-A605-D82F001A26AB}"/>
                </a:ext>
              </a:extLst>
            </p:cNvPr>
            <p:cNvSpPr txBox="1"/>
            <p:nvPr/>
          </p:nvSpPr>
          <p:spPr>
            <a:xfrm>
              <a:off x="4530324" y="4011653"/>
              <a:ext cx="3131347" cy="369332"/>
            </a:xfrm>
            <a:prstGeom prst="rect">
              <a:avLst/>
            </a:prstGeom>
            <a:noFill/>
          </p:spPr>
          <p:txBody>
            <a:bodyPr wrap="square" rtlCol="0">
              <a:spAutoFit/>
            </a:bodyPr>
            <a:lstStyle/>
            <a:p>
              <a:r>
                <a:rPr lang="en-US" dirty="0" err="1"/>
                <a:t>myProject</a:t>
              </a:r>
              <a:r>
                <a:rPr lang="en-US" dirty="0"/>
                <a:t>-</a:t>
              </a:r>
              <a:r>
                <a:rPr lang="en-US" dirty="0" err="1"/>
                <a:t>ForTheLastDay</a:t>
              </a:r>
              <a:r>
                <a:rPr lang="en-US" dirty="0"/>
                <a:t>-Final</a:t>
              </a:r>
            </a:p>
          </p:txBody>
        </p:sp>
      </p:grpSp>
      <p:grpSp>
        <p:nvGrpSpPr>
          <p:cNvPr id="35" name="Group 34">
            <a:extLst>
              <a:ext uri="{FF2B5EF4-FFF2-40B4-BE49-F238E27FC236}">
                <a16:creationId xmlns:a16="http://schemas.microsoft.com/office/drawing/2014/main" id="{7FAC4299-77A9-184F-946C-0882C65FD9C9}"/>
              </a:ext>
            </a:extLst>
          </p:cNvPr>
          <p:cNvGrpSpPr/>
          <p:nvPr/>
        </p:nvGrpSpPr>
        <p:grpSpPr>
          <a:xfrm>
            <a:off x="4341017" y="4708524"/>
            <a:ext cx="3509963" cy="1812927"/>
            <a:chOff x="4341017" y="4708524"/>
            <a:chExt cx="3509963" cy="1812927"/>
          </a:xfrm>
        </p:grpSpPr>
        <p:pic>
          <p:nvPicPr>
            <p:cNvPr id="16" name="Picture 15">
              <a:extLst>
                <a:ext uri="{FF2B5EF4-FFF2-40B4-BE49-F238E27FC236}">
                  <a16:creationId xmlns:a16="http://schemas.microsoft.com/office/drawing/2014/main" id="{F6DDDB3C-6CF0-D745-BB57-137B65E9954F}"/>
                </a:ext>
              </a:extLst>
            </p:cNvPr>
            <p:cNvPicPr>
              <a:picLocks noChangeAspect="1"/>
            </p:cNvPicPr>
            <p:nvPr/>
          </p:nvPicPr>
          <p:blipFill>
            <a:blip r:embed="rId2"/>
            <a:stretch>
              <a:fillRect/>
            </a:stretch>
          </p:blipFill>
          <p:spPr>
            <a:xfrm>
              <a:off x="5407023" y="4708524"/>
              <a:ext cx="1377951" cy="1377951"/>
            </a:xfrm>
            <a:prstGeom prst="rect">
              <a:avLst/>
            </a:prstGeom>
          </p:spPr>
        </p:pic>
        <p:sp>
          <p:nvSpPr>
            <p:cNvPr id="25" name="TextBox 24">
              <a:extLst>
                <a:ext uri="{FF2B5EF4-FFF2-40B4-BE49-F238E27FC236}">
                  <a16:creationId xmlns:a16="http://schemas.microsoft.com/office/drawing/2014/main" id="{C7F635C4-C104-4E44-86DD-532F17762A07}"/>
                </a:ext>
              </a:extLst>
            </p:cNvPr>
            <p:cNvSpPr txBox="1"/>
            <p:nvPr/>
          </p:nvSpPr>
          <p:spPr>
            <a:xfrm>
              <a:off x="4341017" y="6152119"/>
              <a:ext cx="3509963" cy="369332"/>
            </a:xfrm>
            <a:prstGeom prst="rect">
              <a:avLst/>
            </a:prstGeom>
            <a:noFill/>
          </p:spPr>
          <p:txBody>
            <a:bodyPr wrap="square" rtlCol="0">
              <a:spAutoFit/>
            </a:bodyPr>
            <a:lstStyle/>
            <a:p>
              <a:r>
                <a:rPr lang="en-US" dirty="0" err="1"/>
                <a:t>myProject</a:t>
              </a:r>
              <a:r>
                <a:rPr lang="en-US" dirty="0"/>
                <a:t>-</a:t>
              </a:r>
              <a:r>
                <a:rPr lang="en-US" dirty="0" err="1"/>
                <a:t>BeforePresentation</a:t>
              </a:r>
              <a:r>
                <a:rPr lang="en-US" dirty="0"/>
                <a:t>-Final</a:t>
              </a:r>
            </a:p>
          </p:txBody>
        </p:sp>
      </p:grpSp>
      <p:grpSp>
        <p:nvGrpSpPr>
          <p:cNvPr id="36" name="Group 35">
            <a:extLst>
              <a:ext uri="{FF2B5EF4-FFF2-40B4-BE49-F238E27FC236}">
                <a16:creationId xmlns:a16="http://schemas.microsoft.com/office/drawing/2014/main" id="{DA20D7AD-BDE3-E64C-A60B-9236BB54A445}"/>
              </a:ext>
            </a:extLst>
          </p:cNvPr>
          <p:cNvGrpSpPr/>
          <p:nvPr/>
        </p:nvGrpSpPr>
        <p:grpSpPr>
          <a:xfrm>
            <a:off x="8816178" y="480731"/>
            <a:ext cx="2024064" cy="1779440"/>
            <a:chOff x="8816178" y="480731"/>
            <a:chExt cx="2024064" cy="1779440"/>
          </a:xfrm>
        </p:grpSpPr>
        <p:pic>
          <p:nvPicPr>
            <p:cNvPr id="17" name="Picture 16">
              <a:extLst>
                <a:ext uri="{FF2B5EF4-FFF2-40B4-BE49-F238E27FC236}">
                  <a16:creationId xmlns:a16="http://schemas.microsoft.com/office/drawing/2014/main" id="{5F2A7FD8-1A46-1B49-945C-7C5E1F2893F1}"/>
                </a:ext>
              </a:extLst>
            </p:cNvPr>
            <p:cNvPicPr>
              <a:picLocks noChangeAspect="1"/>
            </p:cNvPicPr>
            <p:nvPr/>
          </p:nvPicPr>
          <p:blipFill>
            <a:blip r:embed="rId2"/>
            <a:stretch>
              <a:fillRect/>
            </a:stretch>
          </p:blipFill>
          <p:spPr>
            <a:xfrm>
              <a:off x="9042398" y="480731"/>
              <a:ext cx="1377951" cy="1377951"/>
            </a:xfrm>
            <a:prstGeom prst="rect">
              <a:avLst/>
            </a:prstGeom>
          </p:spPr>
        </p:pic>
        <p:sp>
          <p:nvSpPr>
            <p:cNvPr id="26" name="TextBox 25">
              <a:extLst>
                <a:ext uri="{FF2B5EF4-FFF2-40B4-BE49-F238E27FC236}">
                  <a16:creationId xmlns:a16="http://schemas.microsoft.com/office/drawing/2014/main" id="{E4345DB5-B484-F749-BCF2-53FF0656C5D3}"/>
                </a:ext>
              </a:extLst>
            </p:cNvPr>
            <p:cNvSpPr txBox="1"/>
            <p:nvPr/>
          </p:nvSpPr>
          <p:spPr>
            <a:xfrm>
              <a:off x="8816178" y="1890839"/>
              <a:ext cx="2024064" cy="369332"/>
            </a:xfrm>
            <a:prstGeom prst="rect">
              <a:avLst/>
            </a:prstGeom>
            <a:noFill/>
          </p:spPr>
          <p:txBody>
            <a:bodyPr wrap="square" rtlCol="0">
              <a:spAutoFit/>
            </a:bodyPr>
            <a:lstStyle/>
            <a:p>
              <a:r>
                <a:rPr lang="en-US" dirty="0" err="1"/>
                <a:t>myProject</a:t>
              </a:r>
              <a:r>
                <a:rPr lang="en-US" dirty="0"/>
                <a:t> V 1.0.0</a:t>
              </a:r>
            </a:p>
          </p:txBody>
        </p:sp>
      </p:grpSp>
      <p:grpSp>
        <p:nvGrpSpPr>
          <p:cNvPr id="37" name="Group 36">
            <a:extLst>
              <a:ext uri="{FF2B5EF4-FFF2-40B4-BE49-F238E27FC236}">
                <a16:creationId xmlns:a16="http://schemas.microsoft.com/office/drawing/2014/main" id="{DB9A34A8-5903-054C-9513-E654A31AFFE1}"/>
              </a:ext>
            </a:extLst>
          </p:cNvPr>
          <p:cNvGrpSpPr/>
          <p:nvPr/>
        </p:nvGrpSpPr>
        <p:grpSpPr>
          <a:xfrm>
            <a:off x="8816178" y="2537636"/>
            <a:ext cx="2024064" cy="1737242"/>
            <a:chOff x="8816178" y="2537636"/>
            <a:chExt cx="2024064" cy="1737242"/>
          </a:xfrm>
        </p:grpSpPr>
        <p:pic>
          <p:nvPicPr>
            <p:cNvPr id="18" name="Picture 17">
              <a:extLst>
                <a:ext uri="{FF2B5EF4-FFF2-40B4-BE49-F238E27FC236}">
                  <a16:creationId xmlns:a16="http://schemas.microsoft.com/office/drawing/2014/main" id="{71C0484D-0EB6-7142-9875-34B3DBEF404E}"/>
                </a:ext>
              </a:extLst>
            </p:cNvPr>
            <p:cNvPicPr>
              <a:picLocks noChangeAspect="1"/>
            </p:cNvPicPr>
            <p:nvPr/>
          </p:nvPicPr>
          <p:blipFill>
            <a:blip r:embed="rId2"/>
            <a:stretch>
              <a:fillRect/>
            </a:stretch>
          </p:blipFill>
          <p:spPr>
            <a:xfrm>
              <a:off x="9042398" y="2537636"/>
              <a:ext cx="1377951" cy="1377951"/>
            </a:xfrm>
            <a:prstGeom prst="rect">
              <a:avLst/>
            </a:prstGeom>
          </p:spPr>
        </p:pic>
        <p:sp>
          <p:nvSpPr>
            <p:cNvPr id="27" name="TextBox 26">
              <a:extLst>
                <a:ext uri="{FF2B5EF4-FFF2-40B4-BE49-F238E27FC236}">
                  <a16:creationId xmlns:a16="http://schemas.microsoft.com/office/drawing/2014/main" id="{4FFF8EC5-10BD-3E45-B8DE-32CB446703D5}"/>
                </a:ext>
              </a:extLst>
            </p:cNvPr>
            <p:cNvSpPr txBox="1"/>
            <p:nvPr/>
          </p:nvSpPr>
          <p:spPr>
            <a:xfrm>
              <a:off x="8816178" y="3905546"/>
              <a:ext cx="2024064" cy="369332"/>
            </a:xfrm>
            <a:prstGeom prst="rect">
              <a:avLst/>
            </a:prstGeom>
            <a:noFill/>
          </p:spPr>
          <p:txBody>
            <a:bodyPr wrap="square" rtlCol="0">
              <a:spAutoFit/>
            </a:bodyPr>
            <a:lstStyle/>
            <a:p>
              <a:r>
                <a:rPr lang="en-US" dirty="0" err="1"/>
                <a:t>myProject</a:t>
              </a:r>
              <a:r>
                <a:rPr lang="en-US" dirty="0"/>
                <a:t> V 1.0.1</a:t>
              </a:r>
            </a:p>
          </p:txBody>
        </p:sp>
      </p:grpSp>
      <p:grpSp>
        <p:nvGrpSpPr>
          <p:cNvPr id="38" name="Group 37">
            <a:extLst>
              <a:ext uri="{FF2B5EF4-FFF2-40B4-BE49-F238E27FC236}">
                <a16:creationId xmlns:a16="http://schemas.microsoft.com/office/drawing/2014/main" id="{46E0FA46-683B-EF48-9693-5EE065DDC12A}"/>
              </a:ext>
            </a:extLst>
          </p:cNvPr>
          <p:cNvGrpSpPr/>
          <p:nvPr/>
        </p:nvGrpSpPr>
        <p:grpSpPr>
          <a:xfrm>
            <a:off x="8816178" y="4708524"/>
            <a:ext cx="1830390" cy="1747283"/>
            <a:chOff x="8816178" y="4708524"/>
            <a:chExt cx="1830390" cy="1747283"/>
          </a:xfrm>
        </p:grpSpPr>
        <p:pic>
          <p:nvPicPr>
            <p:cNvPr id="19" name="Picture 18">
              <a:extLst>
                <a:ext uri="{FF2B5EF4-FFF2-40B4-BE49-F238E27FC236}">
                  <a16:creationId xmlns:a16="http://schemas.microsoft.com/office/drawing/2014/main" id="{963925E8-4211-1346-8E8B-1C61FE963178}"/>
                </a:ext>
              </a:extLst>
            </p:cNvPr>
            <p:cNvPicPr>
              <a:picLocks noChangeAspect="1"/>
            </p:cNvPicPr>
            <p:nvPr/>
          </p:nvPicPr>
          <p:blipFill>
            <a:blip r:embed="rId2"/>
            <a:stretch>
              <a:fillRect/>
            </a:stretch>
          </p:blipFill>
          <p:spPr>
            <a:xfrm>
              <a:off x="9042398" y="4708524"/>
              <a:ext cx="1377951" cy="1377951"/>
            </a:xfrm>
            <a:prstGeom prst="rect">
              <a:avLst/>
            </a:prstGeom>
          </p:spPr>
        </p:pic>
        <p:sp>
          <p:nvSpPr>
            <p:cNvPr id="28" name="TextBox 27">
              <a:extLst>
                <a:ext uri="{FF2B5EF4-FFF2-40B4-BE49-F238E27FC236}">
                  <a16:creationId xmlns:a16="http://schemas.microsoft.com/office/drawing/2014/main" id="{31D1DC3A-18D3-094A-98ED-48A06E0A384F}"/>
                </a:ext>
              </a:extLst>
            </p:cNvPr>
            <p:cNvSpPr txBox="1"/>
            <p:nvPr/>
          </p:nvSpPr>
          <p:spPr>
            <a:xfrm>
              <a:off x="8816178" y="6086475"/>
              <a:ext cx="1830390" cy="369332"/>
            </a:xfrm>
            <a:prstGeom prst="rect">
              <a:avLst/>
            </a:prstGeom>
            <a:noFill/>
          </p:spPr>
          <p:txBody>
            <a:bodyPr wrap="square" rtlCol="0">
              <a:spAutoFit/>
            </a:bodyPr>
            <a:lstStyle/>
            <a:p>
              <a:r>
                <a:rPr lang="en-US" dirty="0" err="1"/>
                <a:t>myProject</a:t>
              </a:r>
              <a:r>
                <a:rPr lang="en-US" dirty="0"/>
                <a:t> V 1.0.2</a:t>
              </a:r>
            </a:p>
          </p:txBody>
        </p:sp>
      </p:grpSp>
    </p:spTree>
    <p:extLst>
      <p:ext uri="{BB962C8B-B14F-4D97-AF65-F5344CB8AC3E}">
        <p14:creationId xmlns:p14="http://schemas.microsoft.com/office/powerpoint/2010/main" val="170273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10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fill="hold" nodeType="afterEffect">
                                  <p:stCondLst>
                                    <p:cond delay="200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200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6500"/>
                            </p:stCondLst>
                            <p:childTnLst>
                              <p:par>
                                <p:cTn id="20" presetID="2" presetClass="entr" presetSubtype="4" fill="hold" nodeType="afterEffect">
                                  <p:stCondLst>
                                    <p:cond delay="200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ppt_x"/>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9000"/>
                            </p:stCondLst>
                            <p:childTnLst>
                              <p:par>
                                <p:cTn id="25" presetID="2" presetClass="entr" presetSubtype="4" fill="hold" nodeType="afterEffect">
                                  <p:stCondLst>
                                    <p:cond delay="20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1500"/>
                            </p:stCondLst>
                            <p:childTnLst>
                              <p:par>
                                <p:cTn id="30" presetID="2" presetClass="entr" presetSubtype="4" fill="hold" nodeType="afterEffect">
                                  <p:stCondLst>
                                    <p:cond delay="200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childTnLst>
                          </p:cTn>
                        </p:par>
                        <p:par>
                          <p:cTn id="34" fill="hold">
                            <p:stCondLst>
                              <p:cond delay="14000"/>
                            </p:stCondLst>
                            <p:childTnLst>
                              <p:par>
                                <p:cTn id="35" presetID="2" presetClass="entr" presetSubtype="4" fill="hold" nodeType="afterEffect">
                                  <p:stCondLst>
                                    <p:cond delay="200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200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ppt_x"/>
                                          </p:val>
                                        </p:tav>
                                        <p:tav tm="100000">
                                          <p:val>
                                            <p:strVal val="#ppt_x"/>
                                          </p:val>
                                        </p:tav>
                                      </p:tavLst>
                                    </p:anim>
                                    <p:anim calcmode="lin" valueType="num">
                                      <p:cBhvr additive="base">
                                        <p:cTn id="42" dur="500" fill="hold"/>
                                        <p:tgtEl>
                                          <p:spTgt spid="3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200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47507-36AE-EEC9-9657-13F4A25D6C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471919-23BE-3C64-031E-D7B5F8E3F6D3}"/>
              </a:ext>
            </a:extLst>
          </p:cNvPr>
          <p:cNvSpPr>
            <a:spLocks noGrp="1"/>
          </p:cNvSpPr>
          <p:nvPr>
            <p:ph idx="1"/>
          </p:nvPr>
        </p:nvSpPr>
        <p:spPr/>
        <p:txBody>
          <a:bodyPr/>
          <a:lstStyle/>
          <a:p>
            <a:pPr marL="0" indent="0">
              <a:buNone/>
            </a:pPr>
            <a:r>
              <a:rPr lang="en-US" dirty="0"/>
              <a:t>git pull</a:t>
            </a:r>
          </a:p>
          <a:p>
            <a:pPr marL="0" indent="0">
              <a:buNone/>
            </a:pPr>
            <a:r>
              <a:rPr lang="en-US" dirty="0"/>
              <a:t>	to download the current file and work</a:t>
            </a:r>
          </a:p>
          <a:p>
            <a:pPr marL="0" indent="0">
              <a:buNone/>
            </a:pPr>
            <a:endParaRPr lang="en-US" dirty="0"/>
          </a:p>
          <a:p>
            <a:pPr marL="0" indent="0">
              <a:buNone/>
            </a:pPr>
            <a:r>
              <a:rPr lang="en-US" dirty="0"/>
              <a:t>git commit –am “message” </a:t>
            </a:r>
            <a:r>
              <a:rPr lang="en-US" dirty="0">
                <a:sym typeface="Wingdings" panose="05000000000000000000" pitchFamily="2" charset="2"/>
              </a:rPr>
              <a:t> ?</a:t>
            </a:r>
            <a:endParaRPr lang="en-US" dirty="0"/>
          </a:p>
          <a:p>
            <a:pPr marL="0" indent="0">
              <a:buNone/>
            </a:pPr>
            <a:endParaRPr lang="en-US" dirty="0"/>
          </a:p>
        </p:txBody>
      </p:sp>
    </p:spTree>
    <p:extLst>
      <p:ext uri="{BB962C8B-B14F-4D97-AF65-F5344CB8AC3E}">
        <p14:creationId xmlns:p14="http://schemas.microsoft.com/office/powerpoint/2010/main" val="2205183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717C-15C8-C20A-BE64-8E8EBC7AA556}"/>
              </a:ext>
            </a:extLst>
          </p:cNvPr>
          <p:cNvSpPr>
            <a:spLocks noGrp="1"/>
          </p:cNvSpPr>
          <p:nvPr>
            <p:ph type="title"/>
          </p:nvPr>
        </p:nvSpPr>
        <p:spPr/>
        <p:txBody>
          <a:bodyPr/>
          <a:lstStyle/>
          <a:p>
            <a:r>
              <a:rPr lang="en-US" dirty="0"/>
              <a:t>Merge Conflicts</a:t>
            </a:r>
          </a:p>
        </p:txBody>
      </p:sp>
      <p:sp>
        <p:nvSpPr>
          <p:cNvPr id="3" name="Content Placeholder 2">
            <a:extLst>
              <a:ext uri="{FF2B5EF4-FFF2-40B4-BE49-F238E27FC236}">
                <a16:creationId xmlns:a16="http://schemas.microsoft.com/office/drawing/2014/main" id="{B2F5BE62-6C03-CA90-F0B5-5CA37251725D}"/>
              </a:ext>
            </a:extLst>
          </p:cNvPr>
          <p:cNvSpPr>
            <a:spLocks noGrp="1"/>
          </p:cNvSpPr>
          <p:nvPr>
            <p:ph idx="1"/>
          </p:nvPr>
        </p:nvSpPr>
        <p:spPr/>
        <p:txBody>
          <a:bodyPr>
            <a:normAutofit fontScale="92500" lnSpcReduction="10000"/>
          </a:bodyPr>
          <a:lstStyle/>
          <a:p>
            <a:r>
              <a:rPr lang="en-US" dirty="0"/>
              <a:t>Sometimes both files do not match</a:t>
            </a:r>
          </a:p>
          <a:p>
            <a:endParaRPr lang="en-US" dirty="0"/>
          </a:p>
          <a:p>
            <a:r>
              <a:rPr lang="en-US" dirty="0"/>
              <a:t>Changed in local repository</a:t>
            </a:r>
          </a:p>
          <a:p>
            <a:r>
              <a:rPr lang="en-US" dirty="0"/>
              <a:t>And changed in git repository by others (downloaded file content is different)</a:t>
            </a:r>
          </a:p>
          <a:p>
            <a:endParaRPr lang="en-US" dirty="0"/>
          </a:p>
          <a:p>
            <a:r>
              <a:rPr lang="en-US" dirty="0"/>
              <a:t>git pull will show merge conflicts ( as local and repository changes are there)</a:t>
            </a:r>
          </a:p>
          <a:p>
            <a:endParaRPr lang="en-US" dirty="0"/>
          </a:p>
          <a:p>
            <a:r>
              <a:rPr lang="en-US" dirty="0"/>
              <a:t>To resolve  this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40728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F451-968F-2A88-C144-29D803F1CCAC}"/>
              </a:ext>
            </a:extLst>
          </p:cNvPr>
          <p:cNvSpPr>
            <a:spLocks noGrp="1"/>
          </p:cNvSpPr>
          <p:nvPr>
            <p:ph type="title"/>
          </p:nvPr>
        </p:nvSpPr>
        <p:spPr/>
        <p:txBody>
          <a:bodyPr/>
          <a:lstStyle/>
          <a:p>
            <a:r>
              <a:rPr lang="en-US" dirty="0"/>
              <a:t>To resolve this</a:t>
            </a:r>
          </a:p>
        </p:txBody>
      </p:sp>
      <p:sp>
        <p:nvSpPr>
          <p:cNvPr id="3" name="Content Placeholder 2">
            <a:extLst>
              <a:ext uri="{FF2B5EF4-FFF2-40B4-BE49-F238E27FC236}">
                <a16:creationId xmlns:a16="http://schemas.microsoft.com/office/drawing/2014/main" id="{C616B7B2-206B-5572-85B8-526EBFAFD4FD}"/>
              </a:ext>
            </a:extLst>
          </p:cNvPr>
          <p:cNvSpPr>
            <a:spLocks noGrp="1"/>
          </p:cNvSpPr>
          <p:nvPr>
            <p:ph idx="1"/>
          </p:nvPr>
        </p:nvSpPr>
        <p:spPr/>
        <p:txBody>
          <a:bodyPr/>
          <a:lstStyle/>
          <a:p>
            <a:r>
              <a:rPr lang="en-US" dirty="0"/>
              <a:t>Use the correct code</a:t>
            </a:r>
          </a:p>
          <a:p>
            <a:r>
              <a:rPr lang="en-US" dirty="0"/>
              <a:t>Git commit –am “ changed the value to 30”</a:t>
            </a:r>
          </a:p>
          <a:p>
            <a:r>
              <a:rPr lang="en-US" dirty="0"/>
              <a:t>Git push</a:t>
            </a:r>
          </a:p>
          <a:p>
            <a:endParaRPr lang="en-US" dirty="0"/>
          </a:p>
        </p:txBody>
      </p:sp>
    </p:spTree>
    <p:extLst>
      <p:ext uri="{BB962C8B-B14F-4D97-AF65-F5344CB8AC3E}">
        <p14:creationId xmlns:p14="http://schemas.microsoft.com/office/powerpoint/2010/main" val="2804675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BA98-724B-E06A-14D1-DF059AF394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3A797D-14BF-5ACE-A574-EFECE27630FC}"/>
              </a:ext>
            </a:extLst>
          </p:cNvPr>
          <p:cNvSpPr>
            <a:spLocks noGrp="1"/>
          </p:cNvSpPr>
          <p:nvPr>
            <p:ph idx="1"/>
          </p:nvPr>
        </p:nvSpPr>
        <p:spPr/>
        <p:txBody>
          <a:bodyPr/>
          <a:lstStyle/>
          <a:p>
            <a:r>
              <a:rPr lang="en-US" dirty="0"/>
              <a:t>Git reset </a:t>
            </a:r>
          </a:p>
          <a:p>
            <a:r>
              <a:rPr lang="en-US" dirty="0"/>
              <a:t>Git reset – hard &lt;commit hash&gt;</a:t>
            </a:r>
          </a:p>
          <a:p>
            <a:r>
              <a:rPr lang="en-US" dirty="0"/>
              <a:t>Git reset –hard origin/master</a:t>
            </a:r>
          </a:p>
        </p:txBody>
      </p:sp>
    </p:spTree>
    <p:extLst>
      <p:ext uri="{BB962C8B-B14F-4D97-AF65-F5344CB8AC3E}">
        <p14:creationId xmlns:p14="http://schemas.microsoft.com/office/powerpoint/2010/main" val="3042529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5A02-FE71-2357-DE67-D20575ECBECE}"/>
              </a:ext>
            </a:extLst>
          </p:cNvPr>
          <p:cNvSpPr>
            <a:spLocks noGrp="1"/>
          </p:cNvSpPr>
          <p:nvPr>
            <p:ph type="title"/>
          </p:nvPr>
        </p:nvSpPr>
        <p:spPr/>
        <p:txBody>
          <a:bodyPr/>
          <a:lstStyle/>
          <a:p>
            <a:r>
              <a:rPr lang="en-US" b="1" dirty="0"/>
              <a:t>Git branch</a:t>
            </a:r>
          </a:p>
        </p:txBody>
      </p:sp>
      <p:sp>
        <p:nvSpPr>
          <p:cNvPr id="3" name="Content Placeholder 2">
            <a:extLst>
              <a:ext uri="{FF2B5EF4-FFF2-40B4-BE49-F238E27FC236}">
                <a16:creationId xmlns:a16="http://schemas.microsoft.com/office/drawing/2014/main" id="{61CC6505-471C-FD1F-A35B-CDF93BB535C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187A048-0552-8A7E-CC25-E57DCA8328FE}"/>
              </a:ext>
            </a:extLst>
          </p:cNvPr>
          <p:cNvPicPr>
            <a:picLocks noChangeAspect="1"/>
          </p:cNvPicPr>
          <p:nvPr/>
        </p:nvPicPr>
        <p:blipFill>
          <a:blip r:embed="rId2"/>
          <a:stretch>
            <a:fillRect/>
          </a:stretch>
        </p:blipFill>
        <p:spPr>
          <a:xfrm>
            <a:off x="1515983" y="2259228"/>
            <a:ext cx="9160034" cy="2339543"/>
          </a:xfrm>
          <a:prstGeom prst="rect">
            <a:avLst/>
          </a:prstGeom>
        </p:spPr>
      </p:pic>
    </p:spTree>
    <p:extLst>
      <p:ext uri="{BB962C8B-B14F-4D97-AF65-F5344CB8AC3E}">
        <p14:creationId xmlns:p14="http://schemas.microsoft.com/office/powerpoint/2010/main" val="82355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9900-3C6F-C18A-C28B-EC1EFC4EA7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D30BEBA-29AD-4EBA-2405-BE2908D4A38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901BB5-8F01-6FE5-8FFD-796E28CE2AA1}"/>
              </a:ext>
            </a:extLst>
          </p:cNvPr>
          <p:cNvPicPr>
            <a:picLocks noChangeAspect="1"/>
          </p:cNvPicPr>
          <p:nvPr/>
        </p:nvPicPr>
        <p:blipFill>
          <a:blip r:embed="rId2"/>
          <a:stretch>
            <a:fillRect/>
          </a:stretch>
        </p:blipFill>
        <p:spPr>
          <a:xfrm>
            <a:off x="1074898" y="2595253"/>
            <a:ext cx="9647756" cy="3581710"/>
          </a:xfrm>
          <a:prstGeom prst="rect">
            <a:avLst/>
          </a:prstGeom>
        </p:spPr>
      </p:pic>
    </p:spTree>
    <p:extLst>
      <p:ext uri="{BB962C8B-B14F-4D97-AF65-F5344CB8AC3E}">
        <p14:creationId xmlns:p14="http://schemas.microsoft.com/office/powerpoint/2010/main" val="3746490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34337-81A3-67B0-BF66-B856AD0E5078}"/>
              </a:ext>
            </a:extLst>
          </p:cNvPr>
          <p:cNvSpPr>
            <a:spLocks noGrp="1"/>
          </p:cNvSpPr>
          <p:nvPr>
            <p:ph type="title"/>
          </p:nvPr>
        </p:nvSpPr>
        <p:spPr/>
        <p:txBody>
          <a:bodyPr/>
          <a:lstStyle/>
          <a:p>
            <a:endParaRPr lang="en-US" b="1" dirty="0"/>
          </a:p>
        </p:txBody>
      </p:sp>
      <p:sp>
        <p:nvSpPr>
          <p:cNvPr id="3" name="Content Placeholder 2">
            <a:extLst>
              <a:ext uri="{FF2B5EF4-FFF2-40B4-BE49-F238E27FC236}">
                <a16:creationId xmlns:a16="http://schemas.microsoft.com/office/drawing/2014/main" id="{C93E5B8E-019D-05F5-D180-3EC6B5B906C6}"/>
              </a:ext>
            </a:extLst>
          </p:cNvPr>
          <p:cNvSpPr>
            <a:spLocks noGrp="1"/>
          </p:cNvSpPr>
          <p:nvPr>
            <p:ph idx="1"/>
          </p:nvPr>
        </p:nvSpPr>
        <p:spPr/>
        <p:txBody>
          <a:bodyPr/>
          <a:lstStyle/>
          <a:p>
            <a:r>
              <a:rPr lang="en-US" dirty="0"/>
              <a:t>Git branch </a:t>
            </a:r>
          </a:p>
          <a:p>
            <a:pPr marL="0" indent="0">
              <a:buNone/>
            </a:pPr>
            <a:r>
              <a:rPr lang="en-US" dirty="0"/>
              <a:t>	shows the branches and which branch you are(*)</a:t>
            </a:r>
          </a:p>
          <a:p>
            <a:r>
              <a:rPr lang="en-US" b="1" dirty="0"/>
              <a:t>Switching between branches</a:t>
            </a:r>
          </a:p>
          <a:p>
            <a:endParaRPr lang="en-US" dirty="0"/>
          </a:p>
          <a:p>
            <a:r>
              <a:rPr lang="en-US" dirty="0"/>
              <a:t>Git checkout –b “branch1”  (for new branch)</a:t>
            </a:r>
          </a:p>
          <a:p>
            <a:endParaRPr lang="en-US" dirty="0"/>
          </a:p>
          <a:p>
            <a:r>
              <a:rPr lang="en-US" dirty="0"/>
              <a:t>Git checkout “main” (for existing branch)  </a:t>
            </a:r>
          </a:p>
        </p:txBody>
      </p:sp>
    </p:spTree>
    <p:extLst>
      <p:ext uri="{BB962C8B-B14F-4D97-AF65-F5344CB8AC3E}">
        <p14:creationId xmlns:p14="http://schemas.microsoft.com/office/powerpoint/2010/main" val="11001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745C-54FD-44CE-629E-F6E5E7582EDB}"/>
              </a:ext>
            </a:extLst>
          </p:cNvPr>
          <p:cNvSpPr>
            <a:spLocks noGrp="1"/>
          </p:cNvSpPr>
          <p:nvPr>
            <p:ph type="title"/>
          </p:nvPr>
        </p:nvSpPr>
        <p:spPr/>
        <p:txBody>
          <a:bodyPr/>
          <a:lstStyle/>
          <a:p>
            <a:r>
              <a:rPr lang="en-US" dirty="0"/>
              <a:t>Merging between branches</a:t>
            </a:r>
          </a:p>
        </p:txBody>
      </p:sp>
      <p:sp>
        <p:nvSpPr>
          <p:cNvPr id="3" name="Content Placeholder 2">
            <a:extLst>
              <a:ext uri="{FF2B5EF4-FFF2-40B4-BE49-F238E27FC236}">
                <a16:creationId xmlns:a16="http://schemas.microsoft.com/office/drawing/2014/main" id="{E07757EA-A2AF-31C0-C94E-4DD0BD2DA042}"/>
              </a:ext>
            </a:extLst>
          </p:cNvPr>
          <p:cNvSpPr>
            <a:spLocks noGrp="1"/>
          </p:cNvSpPr>
          <p:nvPr>
            <p:ph idx="1"/>
          </p:nvPr>
        </p:nvSpPr>
        <p:spPr/>
        <p:txBody>
          <a:bodyPr/>
          <a:lstStyle/>
          <a:p>
            <a:r>
              <a:rPr lang="en-US" dirty="0"/>
              <a:t>Git merge branch1  (if u are in main branch)</a:t>
            </a:r>
          </a:p>
          <a:p>
            <a:r>
              <a:rPr lang="en-US" dirty="0"/>
              <a:t>Then git push</a:t>
            </a:r>
          </a:p>
        </p:txBody>
      </p:sp>
    </p:spTree>
    <p:extLst>
      <p:ext uri="{BB962C8B-B14F-4D97-AF65-F5344CB8AC3E}">
        <p14:creationId xmlns:p14="http://schemas.microsoft.com/office/powerpoint/2010/main" val="279420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9B76-59D7-E645-B8EF-92141D8C4838}"/>
              </a:ext>
            </a:extLst>
          </p:cNvPr>
          <p:cNvSpPr>
            <a:spLocks noGrp="1"/>
          </p:cNvSpPr>
          <p:nvPr>
            <p:ph type="title"/>
          </p:nvPr>
        </p:nvSpPr>
        <p:spPr/>
        <p:txBody>
          <a:bodyPr/>
          <a:lstStyle/>
          <a:p>
            <a:r>
              <a:rPr lang="en-US" dirty="0">
                <a:solidFill>
                  <a:srgbClr val="BA1D57"/>
                </a:solidFill>
                <a:latin typeface="Times New Roman" panose="02020603050405020304" pitchFamily="18" charset="0"/>
                <a:cs typeface="Times New Roman" panose="02020603050405020304" pitchFamily="18" charset="0"/>
              </a:rPr>
              <a:t>Key points from the demo</a:t>
            </a:r>
          </a:p>
        </p:txBody>
      </p:sp>
      <p:sp>
        <p:nvSpPr>
          <p:cNvPr id="3" name="Content Placeholder 2">
            <a:extLst>
              <a:ext uri="{FF2B5EF4-FFF2-40B4-BE49-F238E27FC236}">
                <a16:creationId xmlns:a16="http://schemas.microsoft.com/office/drawing/2014/main" id="{B6B995BF-8EE3-F64C-A4B4-346A2AD4313D}"/>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Create account in </a:t>
            </a:r>
            <a:r>
              <a:rPr lang="en-US" dirty="0">
                <a:latin typeface="Times New Roman" panose="02020603050405020304" pitchFamily="18" charset="0"/>
                <a:cs typeface="Times New Roman" panose="02020603050405020304" pitchFamily="18" charset="0"/>
                <a:hlinkClick r:id="rId3"/>
              </a:rPr>
              <a:t>https://github.com/</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Install Git Bash from </a:t>
            </a:r>
            <a:r>
              <a:rPr lang="en-IN" dirty="0">
                <a:latin typeface="Times New Roman" panose="02020603050405020304" pitchFamily="18" charset="0"/>
                <a:cs typeface="Times New Roman" panose="02020603050405020304" pitchFamily="18" charset="0"/>
                <a:hlinkClick r:id="rId4"/>
              </a:rPr>
              <a:t>https://git-scm.com/downloads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Basic Git commands</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--version</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help config/ git config --help</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config --global </a:t>
            </a:r>
            <a:r>
              <a:rPr lang="en-US" dirty="0" err="1">
                <a:latin typeface="Times New Roman" panose="02020603050405020304" pitchFamily="18" charset="0"/>
                <a:cs typeface="Times New Roman" panose="02020603050405020304" pitchFamily="18" charset="0"/>
              </a:rPr>
              <a:t>user.username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github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userName</a:t>
            </a:r>
            <a:r>
              <a:rPr lang="en-US" dirty="0">
                <a:latin typeface="Times New Roman" panose="02020603050405020304" pitchFamily="18" charset="0"/>
                <a:cs typeface="Times New Roman" panose="02020603050405020304" pitchFamily="18" charset="0"/>
              </a:rPr>
              <a:t>)</a:t>
            </a: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git config --global –list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3949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F745-92D8-F043-90AF-CB9BA6A3F1EB}"/>
              </a:ext>
            </a:extLst>
          </p:cNvPr>
          <p:cNvSpPr>
            <a:spLocks noGrp="1"/>
          </p:cNvSpPr>
          <p:nvPr>
            <p:ph type="title"/>
          </p:nvPr>
        </p:nvSpPr>
        <p:spPr/>
        <p:txBody>
          <a:bodyPr/>
          <a:lstStyle/>
          <a:p>
            <a:r>
              <a:rPr lang="en-US" dirty="0">
                <a:solidFill>
                  <a:srgbClr val="BA1D57"/>
                </a:solidFill>
                <a:latin typeface="Times New Roman" panose="02020603050405020304" pitchFamily="18" charset="0"/>
                <a:cs typeface="Times New Roman" panose="02020603050405020304" pitchFamily="18" charset="0"/>
              </a:rPr>
              <a:t>Key points from the demo</a:t>
            </a:r>
            <a:endParaRPr lang="en-US" dirty="0"/>
          </a:p>
        </p:txBody>
      </p:sp>
      <p:sp>
        <p:nvSpPr>
          <p:cNvPr id="3" name="Content Placeholder 2">
            <a:extLst>
              <a:ext uri="{FF2B5EF4-FFF2-40B4-BE49-F238E27FC236}">
                <a16:creationId xmlns:a16="http://schemas.microsoft.com/office/drawing/2014/main" id="{56BA3270-F616-8344-B515-D3E19828E383}"/>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Adding project from local</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a:t>
            </a:r>
            <a:r>
              <a:rPr lang="en-US" dirty="0" err="1">
                <a:latin typeface="Times New Roman" panose="02020603050405020304" pitchFamily="18" charset="0"/>
                <a:cs typeface="Times New Roman" panose="02020603050405020304" pitchFamily="18" charset="0"/>
              </a:rPr>
              <a:t>init</a:t>
            </a: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git remote set-</a:t>
            </a:r>
            <a:r>
              <a:rPr lang="en-IN" dirty="0" err="1">
                <a:latin typeface="Times New Roman" panose="02020603050405020304" pitchFamily="18" charset="0"/>
                <a:cs typeface="Times New Roman" panose="02020603050405020304" pitchFamily="18" charset="0"/>
              </a:rPr>
              <a:t>url</a:t>
            </a:r>
            <a:r>
              <a:rPr lang="en-IN" dirty="0">
                <a:latin typeface="Times New Roman" panose="02020603050405020304" pitchFamily="18" charset="0"/>
                <a:cs typeface="Times New Roman" panose="02020603050405020304" pitchFamily="18" charset="0"/>
              </a:rPr>
              <a:t> origin (</a:t>
            </a:r>
            <a:r>
              <a:rPr lang="en-IN" dirty="0" err="1">
                <a:latin typeface="Times New Roman" panose="02020603050405020304" pitchFamily="18" charset="0"/>
                <a:cs typeface="Times New Roman" panose="02020603050405020304" pitchFamily="18" charset="0"/>
              </a:rPr>
              <a:t>proj-url</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Fetching project from git</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clone </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proj-url</a:t>
            </a:r>
            <a:r>
              <a:rPr lang="en-IN"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Git commands for pushing the code</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status</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add .</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commit</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push</a:t>
            </a:r>
          </a:p>
          <a:p>
            <a:pPr lvl="1">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574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50B04-4157-4A45-9AED-8D55374709D6}"/>
              </a:ext>
            </a:extLst>
          </p:cNvPr>
          <p:cNvPicPr>
            <a:picLocks noChangeAspect="1"/>
          </p:cNvPicPr>
          <p:nvPr/>
        </p:nvPicPr>
        <p:blipFill>
          <a:blip r:embed="rId2"/>
          <a:stretch>
            <a:fillRect/>
          </a:stretch>
        </p:blipFill>
        <p:spPr>
          <a:xfrm>
            <a:off x="0" y="1896533"/>
            <a:ext cx="12192000" cy="3064933"/>
          </a:xfrm>
          <a:prstGeom prst="rect">
            <a:avLst/>
          </a:prstGeom>
        </p:spPr>
      </p:pic>
    </p:spTree>
    <p:extLst>
      <p:ext uri="{BB962C8B-B14F-4D97-AF65-F5344CB8AC3E}">
        <p14:creationId xmlns:p14="http://schemas.microsoft.com/office/powerpoint/2010/main" val="1245287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F745-92D8-F043-90AF-CB9BA6A3F1EB}"/>
              </a:ext>
            </a:extLst>
          </p:cNvPr>
          <p:cNvSpPr>
            <a:spLocks noGrp="1"/>
          </p:cNvSpPr>
          <p:nvPr>
            <p:ph type="title"/>
          </p:nvPr>
        </p:nvSpPr>
        <p:spPr/>
        <p:txBody>
          <a:bodyPr/>
          <a:lstStyle/>
          <a:p>
            <a:r>
              <a:rPr lang="en-US" dirty="0">
                <a:solidFill>
                  <a:srgbClr val="BA1D57"/>
                </a:solidFill>
                <a:latin typeface="Times New Roman" panose="02020603050405020304" pitchFamily="18" charset="0"/>
                <a:cs typeface="Times New Roman" panose="02020603050405020304" pitchFamily="18" charset="0"/>
              </a:rPr>
              <a:t>Key points from the demo</a:t>
            </a:r>
            <a:endParaRPr lang="en-US" dirty="0"/>
          </a:p>
        </p:txBody>
      </p:sp>
      <p:sp>
        <p:nvSpPr>
          <p:cNvPr id="3" name="Content Placeholder 2">
            <a:extLst>
              <a:ext uri="{FF2B5EF4-FFF2-40B4-BE49-F238E27FC236}">
                <a16:creationId xmlns:a16="http://schemas.microsoft.com/office/drawing/2014/main" id="{56BA3270-F616-8344-B515-D3E19828E383}"/>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Working in group</a:t>
            </a:r>
          </a:p>
          <a:p>
            <a:pPr lvl="1">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git stash</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pull</a:t>
            </a:r>
          </a:p>
          <a:p>
            <a:pPr lvl="1">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git stash pop</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status</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add .</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commit</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git push</a:t>
            </a: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13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B169-3F8E-9946-95A1-0D6E8F094B14}"/>
              </a:ext>
            </a:extLst>
          </p:cNvPr>
          <p:cNvSpPr>
            <a:spLocks noGrp="1"/>
          </p:cNvSpPr>
          <p:nvPr>
            <p:ph type="title"/>
          </p:nvPr>
        </p:nvSpPr>
        <p:spPr/>
        <p:txBody>
          <a:bodyPr/>
          <a:lstStyle/>
          <a:p>
            <a:r>
              <a:rPr lang="en-US" dirty="0"/>
              <a:t>Try</a:t>
            </a:r>
          </a:p>
        </p:txBody>
      </p:sp>
      <p:sp>
        <p:nvSpPr>
          <p:cNvPr id="3" name="Content Placeholder 2">
            <a:extLst>
              <a:ext uri="{FF2B5EF4-FFF2-40B4-BE49-F238E27FC236}">
                <a16:creationId xmlns:a16="http://schemas.microsoft.com/office/drawing/2014/main" id="{5F069D4B-73BF-1E48-823F-6791640F51D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Branching and merging</a:t>
            </a: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git branch (branch-name)</a:t>
            </a: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git checkout (branch-name)</a:t>
            </a: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git merge (branch-name)</a:t>
            </a:r>
          </a:p>
          <a:p>
            <a:r>
              <a:rPr lang="en-IN" dirty="0">
                <a:latin typeface="Times New Roman" panose="02020603050405020304" pitchFamily="18" charset="0"/>
                <a:cs typeface="Times New Roman" panose="02020603050405020304" pitchFamily="18" charset="0"/>
              </a:rPr>
              <a:t>Example: </a:t>
            </a: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git branch dev</a:t>
            </a: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git checkout dev</a:t>
            </a: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Make changes and commit to dev branch</a:t>
            </a: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git checkout master</a:t>
            </a:r>
          </a:p>
          <a:p>
            <a:pPr lvl="1">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git merge dev</a:t>
            </a:r>
          </a:p>
          <a:p>
            <a:pPr lvl="1">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0575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4E03-327D-3C4B-B1EE-544F09EE78BE}"/>
              </a:ext>
            </a:extLst>
          </p:cNvPr>
          <p:cNvPicPr>
            <a:picLocks noChangeAspect="1"/>
          </p:cNvPicPr>
          <p:nvPr/>
        </p:nvPicPr>
        <p:blipFill rotWithShape="1">
          <a:blip r:embed="rId2"/>
          <a:srcRect b="27577"/>
          <a:stretch/>
        </p:blipFill>
        <p:spPr>
          <a:xfrm>
            <a:off x="1016000" y="982420"/>
            <a:ext cx="10160000" cy="4893159"/>
          </a:xfrm>
          <a:prstGeom prst="rect">
            <a:avLst/>
          </a:prstGeom>
        </p:spPr>
      </p:pic>
    </p:spTree>
    <p:extLst>
      <p:ext uri="{BB962C8B-B14F-4D97-AF65-F5344CB8AC3E}">
        <p14:creationId xmlns:p14="http://schemas.microsoft.com/office/powerpoint/2010/main" val="2517801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36AD46-4732-60AF-8F81-57004C5138C6}"/>
              </a:ext>
            </a:extLst>
          </p:cNvPr>
          <p:cNvSpPr>
            <a:spLocks noGrp="1"/>
          </p:cNvSpPr>
          <p:nvPr>
            <p:ph type="title"/>
          </p:nvPr>
        </p:nvSpPr>
        <p:spPr/>
        <p:txBody>
          <a:bodyPr/>
          <a:lstStyle/>
          <a:p>
            <a:r>
              <a:rPr lang="en-US" dirty="0"/>
              <a:t>Do the following</a:t>
            </a:r>
          </a:p>
        </p:txBody>
      </p:sp>
      <p:sp>
        <p:nvSpPr>
          <p:cNvPr id="6" name="Content Placeholder 5">
            <a:extLst>
              <a:ext uri="{FF2B5EF4-FFF2-40B4-BE49-F238E27FC236}">
                <a16:creationId xmlns:a16="http://schemas.microsoft.com/office/drawing/2014/main" id="{13081676-7BFC-F936-1946-5C332299E27A}"/>
              </a:ext>
            </a:extLst>
          </p:cNvPr>
          <p:cNvSpPr>
            <a:spLocks noGrp="1"/>
          </p:cNvSpPr>
          <p:nvPr>
            <p:ph idx="1"/>
          </p:nvPr>
        </p:nvSpPr>
        <p:spPr/>
        <p:txBody>
          <a:bodyPr/>
          <a:lstStyle/>
          <a:p>
            <a:r>
              <a:rPr lang="en-US" dirty="0"/>
              <a:t>Add a print statement to print your name in the python file shared in the repository</a:t>
            </a:r>
          </a:p>
          <a:p>
            <a:endParaRPr lang="en-US" dirty="0"/>
          </a:p>
        </p:txBody>
      </p:sp>
    </p:spTree>
    <p:extLst>
      <p:ext uri="{BB962C8B-B14F-4D97-AF65-F5344CB8AC3E}">
        <p14:creationId xmlns:p14="http://schemas.microsoft.com/office/powerpoint/2010/main" val="1624897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DA20D7AD-BDE3-E64C-A60B-9236BB54A445}"/>
              </a:ext>
            </a:extLst>
          </p:cNvPr>
          <p:cNvGrpSpPr/>
          <p:nvPr/>
        </p:nvGrpSpPr>
        <p:grpSpPr>
          <a:xfrm>
            <a:off x="1820453" y="893188"/>
            <a:ext cx="2024064" cy="1779440"/>
            <a:chOff x="8816178" y="480731"/>
            <a:chExt cx="2024064" cy="1779440"/>
          </a:xfrm>
        </p:grpSpPr>
        <p:pic>
          <p:nvPicPr>
            <p:cNvPr id="17" name="Picture 16">
              <a:extLst>
                <a:ext uri="{FF2B5EF4-FFF2-40B4-BE49-F238E27FC236}">
                  <a16:creationId xmlns:a16="http://schemas.microsoft.com/office/drawing/2014/main" id="{5F2A7FD8-1A46-1B49-945C-7C5E1F2893F1}"/>
                </a:ext>
              </a:extLst>
            </p:cNvPr>
            <p:cNvPicPr>
              <a:picLocks noChangeAspect="1"/>
            </p:cNvPicPr>
            <p:nvPr/>
          </p:nvPicPr>
          <p:blipFill>
            <a:blip r:embed="rId2"/>
            <a:stretch>
              <a:fillRect/>
            </a:stretch>
          </p:blipFill>
          <p:spPr>
            <a:xfrm>
              <a:off x="9070974" y="480731"/>
              <a:ext cx="1377951" cy="1377951"/>
            </a:xfrm>
            <a:prstGeom prst="rect">
              <a:avLst/>
            </a:prstGeom>
          </p:spPr>
        </p:pic>
        <p:sp>
          <p:nvSpPr>
            <p:cNvPr id="26" name="TextBox 25">
              <a:extLst>
                <a:ext uri="{FF2B5EF4-FFF2-40B4-BE49-F238E27FC236}">
                  <a16:creationId xmlns:a16="http://schemas.microsoft.com/office/drawing/2014/main" id="{E4345DB5-B484-F749-BCF2-53FF0656C5D3}"/>
                </a:ext>
              </a:extLst>
            </p:cNvPr>
            <p:cNvSpPr txBox="1"/>
            <p:nvPr/>
          </p:nvSpPr>
          <p:spPr>
            <a:xfrm>
              <a:off x="8816178" y="1890839"/>
              <a:ext cx="2024064" cy="369332"/>
            </a:xfrm>
            <a:prstGeom prst="rect">
              <a:avLst/>
            </a:prstGeom>
            <a:noFill/>
          </p:spPr>
          <p:txBody>
            <a:bodyPr wrap="square" rtlCol="0">
              <a:spAutoFit/>
            </a:bodyPr>
            <a:lstStyle/>
            <a:p>
              <a:r>
                <a:rPr lang="en-US" dirty="0" err="1"/>
                <a:t>GroupProj</a:t>
              </a:r>
              <a:r>
                <a:rPr lang="en-US" dirty="0"/>
                <a:t> V 1.0.0</a:t>
              </a:r>
            </a:p>
          </p:txBody>
        </p:sp>
      </p:grpSp>
      <p:grpSp>
        <p:nvGrpSpPr>
          <p:cNvPr id="37" name="Group 36">
            <a:extLst>
              <a:ext uri="{FF2B5EF4-FFF2-40B4-BE49-F238E27FC236}">
                <a16:creationId xmlns:a16="http://schemas.microsoft.com/office/drawing/2014/main" id="{DB9A34A8-5903-054C-9513-E654A31AFFE1}"/>
              </a:ext>
            </a:extLst>
          </p:cNvPr>
          <p:cNvGrpSpPr/>
          <p:nvPr/>
        </p:nvGrpSpPr>
        <p:grpSpPr>
          <a:xfrm>
            <a:off x="1877605" y="2943647"/>
            <a:ext cx="2024064" cy="1737242"/>
            <a:chOff x="8816178" y="2537636"/>
            <a:chExt cx="2024064" cy="1737242"/>
          </a:xfrm>
        </p:grpSpPr>
        <p:pic>
          <p:nvPicPr>
            <p:cNvPr id="18" name="Picture 17">
              <a:extLst>
                <a:ext uri="{FF2B5EF4-FFF2-40B4-BE49-F238E27FC236}">
                  <a16:creationId xmlns:a16="http://schemas.microsoft.com/office/drawing/2014/main" id="{71C0484D-0EB6-7142-9875-34B3DBEF404E}"/>
                </a:ext>
              </a:extLst>
            </p:cNvPr>
            <p:cNvPicPr>
              <a:picLocks noChangeAspect="1"/>
            </p:cNvPicPr>
            <p:nvPr/>
          </p:nvPicPr>
          <p:blipFill>
            <a:blip r:embed="rId2"/>
            <a:stretch>
              <a:fillRect/>
            </a:stretch>
          </p:blipFill>
          <p:spPr>
            <a:xfrm>
              <a:off x="9042398" y="2537636"/>
              <a:ext cx="1377951" cy="1377951"/>
            </a:xfrm>
            <a:prstGeom prst="rect">
              <a:avLst/>
            </a:prstGeom>
          </p:spPr>
        </p:pic>
        <p:sp>
          <p:nvSpPr>
            <p:cNvPr id="27" name="TextBox 26">
              <a:extLst>
                <a:ext uri="{FF2B5EF4-FFF2-40B4-BE49-F238E27FC236}">
                  <a16:creationId xmlns:a16="http://schemas.microsoft.com/office/drawing/2014/main" id="{4FFF8EC5-10BD-3E45-B8DE-32CB446703D5}"/>
                </a:ext>
              </a:extLst>
            </p:cNvPr>
            <p:cNvSpPr txBox="1"/>
            <p:nvPr/>
          </p:nvSpPr>
          <p:spPr>
            <a:xfrm>
              <a:off x="8816178" y="3905546"/>
              <a:ext cx="2024064" cy="369332"/>
            </a:xfrm>
            <a:prstGeom prst="rect">
              <a:avLst/>
            </a:prstGeom>
            <a:noFill/>
          </p:spPr>
          <p:txBody>
            <a:bodyPr wrap="square" rtlCol="0">
              <a:spAutoFit/>
            </a:bodyPr>
            <a:lstStyle/>
            <a:p>
              <a:r>
                <a:rPr lang="en-US" dirty="0" err="1"/>
                <a:t>GroupProj</a:t>
              </a:r>
              <a:r>
                <a:rPr lang="en-US" dirty="0"/>
                <a:t> V 1.0.1</a:t>
              </a:r>
            </a:p>
          </p:txBody>
        </p:sp>
      </p:grpSp>
      <p:grpSp>
        <p:nvGrpSpPr>
          <p:cNvPr id="38" name="Group 37">
            <a:extLst>
              <a:ext uri="{FF2B5EF4-FFF2-40B4-BE49-F238E27FC236}">
                <a16:creationId xmlns:a16="http://schemas.microsoft.com/office/drawing/2014/main" id="{46E0FA46-683B-EF48-9693-5EE065DDC12A}"/>
              </a:ext>
            </a:extLst>
          </p:cNvPr>
          <p:cNvGrpSpPr/>
          <p:nvPr/>
        </p:nvGrpSpPr>
        <p:grpSpPr>
          <a:xfrm>
            <a:off x="1844271" y="4952886"/>
            <a:ext cx="1945290" cy="1747283"/>
            <a:chOff x="8816178" y="4708524"/>
            <a:chExt cx="1945290" cy="1747283"/>
          </a:xfrm>
        </p:grpSpPr>
        <p:pic>
          <p:nvPicPr>
            <p:cNvPr id="19" name="Picture 18">
              <a:extLst>
                <a:ext uri="{FF2B5EF4-FFF2-40B4-BE49-F238E27FC236}">
                  <a16:creationId xmlns:a16="http://schemas.microsoft.com/office/drawing/2014/main" id="{963925E8-4211-1346-8E8B-1C61FE963178}"/>
                </a:ext>
              </a:extLst>
            </p:cNvPr>
            <p:cNvPicPr>
              <a:picLocks noChangeAspect="1"/>
            </p:cNvPicPr>
            <p:nvPr/>
          </p:nvPicPr>
          <p:blipFill>
            <a:blip r:embed="rId2"/>
            <a:stretch>
              <a:fillRect/>
            </a:stretch>
          </p:blipFill>
          <p:spPr>
            <a:xfrm>
              <a:off x="9042398" y="4708524"/>
              <a:ext cx="1377951" cy="1377951"/>
            </a:xfrm>
            <a:prstGeom prst="rect">
              <a:avLst/>
            </a:prstGeom>
          </p:spPr>
        </p:pic>
        <p:sp>
          <p:nvSpPr>
            <p:cNvPr id="28" name="TextBox 27">
              <a:extLst>
                <a:ext uri="{FF2B5EF4-FFF2-40B4-BE49-F238E27FC236}">
                  <a16:creationId xmlns:a16="http://schemas.microsoft.com/office/drawing/2014/main" id="{31D1DC3A-18D3-094A-98ED-48A06E0A384F}"/>
                </a:ext>
              </a:extLst>
            </p:cNvPr>
            <p:cNvSpPr txBox="1"/>
            <p:nvPr/>
          </p:nvSpPr>
          <p:spPr>
            <a:xfrm>
              <a:off x="8816178" y="6086475"/>
              <a:ext cx="1945290" cy="369332"/>
            </a:xfrm>
            <a:prstGeom prst="rect">
              <a:avLst/>
            </a:prstGeom>
            <a:noFill/>
          </p:spPr>
          <p:txBody>
            <a:bodyPr wrap="square" rtlCol="0">
              <a:spAutoFit/>
            </a:bodyPr>
            <a:lstStyle/>
            <a:p>
              <a:r>
                <a:rPr lang="en-US" dirty="0" err="1"/>
                <a:t>GroupProj</a:t>
              </a:r>
              <a:r>
                <a:rPr lang="en-US" dirty="0"/>
                <a:t> V 1.0.3</a:t>
              </a:r>
            </a:p>
          </p:txBody>
        </p:sp>
      </p:grpSp>
      <p:grpSp>
        <p:nvGrpSpPr>
          <p:cNvPr id="29" name="Group 28">
            <a:extLst>
              <a:ext uri="{FF2B5EF4-FFF2-40B4-BE49-F238E27FC236}">
                <a16:creationId xmlns:a16="http://schemas.microsoft.com/office/drawing/2014/main" id="{B0EFA397-31A7-8C41-B8D6-B4BF163364C6}"/>
              </a:ext>
            </a:extLst>
          </p:cNvPr>
          <p:cNvGrpSpPr/>
          <p:nvPr/>
        </p:nvGrpSpPr>
        <p:grpSpPr>
          <a:xfrm>
            <a:off x="5192311" y="893188"/>
            <a:ext cx="2024064" cy="1779440"/>
            <a:chOff x="8816178" y="480731"/>
            <a:chExt cx="2024064" cy="1779440"/>
          </a:xfrm>
        </p:grpSpPr>
        <p:pic>
          <p:nvPicPr>
            <p:cNvPr id="39" name="Picture 38">
              <a:extLst>
                <a:ext uri="{FF2B5EF4-FFF2-40B4-BE49-F238E27FC236}">
                  <a16:creationId xmlns:a16="http://schemas.microsoft.com/office/drawing/2014/main" id="{69CE3A45-5A12-8844-A25A-A483E1E0D48F}"/>
                </a:ext>
              </a:extLst>
            </p:cNvPr>
            <p:cNvPicPr>
              <a:picLocks noChangeAspect="1"/>
            </p:cNvPicPr>
            <p:nvPr/>
          </p:nvPicPr>
          <p:blipFill>
            <a:blip r:embed="rId2"/>
            <a:stretch>
              <a:fillRect/>
            </a:stretch>
          </p:blipFill>
          <p:spPr>
            <a:xfrm>
              <a:off x="9042398" y="480731"/>
              <a:ext cx="1377951" cy="1377951"/>
            </a:xfrm>
            <a:prstGeom prst="rect">
              <a:avLst/>
            </a:prstGeom>
          </p:spPr>
        </p:pic>
        <p:sp>
          <p:nvSpPr>
            <p:cNvPr id="40" name="TextBox 39">
              <a:extLst>
                <a:ext uri="{FF2B5EF4-FFF2-40B4-BE49-F238E27FC236}">
                  <a16:creationId xmlns:a16="http://schemas.microsoft.com/office/drawing/2014/main" id="{66AE07DB-0016-9549-A852-0FDE65E3A7F1}"/>
                </a:ext>
              </a:extLst>
            </p:cNvPr>
            <p:cNvSpPr txBox="1"/>
            <p:nvPr/>
          </p:nvSpPr>
          <p:spPr>
            <a:xfrm>
              <a:off x="8816178" y="1890839"/>
              <a:ext cx="2024064" cy="369332"/>
            </a:xfrm>
            <a:prstGeom prst="rect">
              <a:avLst/>
            </a:prstGeom>
            <a:noFill/>
          </p:spPr>
          <p:txBody>
            <a:bodyPr wrap="square" rtlCol="0">
              <a:spAutoFit/>
            </a:bodyPr>
            <a:lstStyle/>
            <a:p>
              <a:r>
                <a:rPr lang="en-US" dirty="0" err="1"/>
                <a:t>GroupProj</a:t>
              </a:r>
              <a:r>
                <a:rPr lang="en-US" dirty="0"/>
                <a:t> V 1.0.0</a:t>
              </a:r>
            </a:p>
          </p:txBody>
        </p:sp>
      </p:grpSp>
      <p:grpSp>
        <p:nvGrpSpPr>
          <p:cNvPr id="41" name="Group 40">
            <a:extLst>
              <a:ext uri="{FF2B5EF4-FFF2-40B4-BE49-F238E27FC236}">
                <a16:creationId xmlns:a16="http://schemas.microsoft.com/office/drawing/2014/main" id="{F015350F-7F2B-6D4D-9417-E8DA844EB9B0}"/>
              </a:ext>
            </a:extLst>
          </p:cNvPr>
          <p:cNvGrpSpPr/>
          <p:nvPr/>
        </p:nvGrpSpPr>
        <p:grpSpPr>
          <a:xfrm>
            <a:off x="5195490" y="2955304"/>
            <a:ext cx="2024064" cy="1737242"/>
            <a:chOff x="8816178" y="2537636"/>
            <a:chExt cx="2024064" cy="1737242"/>
          </a:xfrm>
        </p:grpSpPr>
        <p:pic>
          <p:nvPicPr>
            <p:cNvPr id="42" name="Picture 41">
              <a:extLst>
                <a:ext uri="{FF2B5EF4-FFF2-40B4-BE49-F238E27FC236}">
                  <a16:creationId xmlns:a16="http://schemas.microsoft.com/office/drawing/2014/main" id="{934ADC8B-4465-AC4E-BDD5-BC63CE7A0732}"/>
                </a:ext>
              </a:extLst>
            </p:cNvPr>
            <p:cNvPicPr>
              <a:picLocks noChangeAspect="1"/>
            </p:cNvPicPr>
            <p:nvPr/>
          </p:nvPicPr>
          <p:blipFill>
            <a:blip r:embed="rId2"/>
            <a:stretch>
              <a:fillRect/>
            </a:stretch>
          </p:blipFill>
          <p:spPr>
            <a:xfrm>
              <a:off x="9042398" y="2537636"/>
              <a:ext cx="1377951" cy="1377951"/>
            </a:xfrm>
            <a:prstGeom prst="rect">
              <a:avLst/>
            </a:prstGeom>
          </p:spPr>
        </p:pic>
        <p:sp>
          <p:nvSpPr>
            <p:cNvPr id="43" name="TextBox 42">
              <a:extLst>
                <a:ext uri="{FF2B5EF4-FFF2-40B4-BE49-F238E27FC236}">
                  <a16:creationId xmlns:a16="http://schemas.microsoft.com/office/drawing/2014/main" id="{17955136-F182-1D4C-AEB6-2D94688B2181}"/>
                </a:ext>
              </a:extLst>
            </p:cNvPr>
            <p:cNvSpPr txBox="1"/>
            <p:nvPr/>
          </p:nvSpPr>
          <p:spPr>
            <a:xfrm>
              <a:off x="8816178" y="3905546"/>
              <a:ext cx="2024064" cy="369332"/>
            </a:xfrm>
            <a:prstGeom prst="rect">
              <a:avLst/>
            </a:prstGeom>
            <a:noFill/>
          </p:spPr>
          <p:txBody>
            <a:bodyPr wrap="square" rtlCol="0">
              <a:spAutoFit/>
            </a:bodyPr>
            <a:lstStyle/>
            <a:p>
              <a:r>
                <a:rPr lang="en-US" dirty="0" err="1"/>
                <a:t>GroupProj</a:t>
              </a:r>
              <a:r>
                <a:rPr lang="en-US" dirty="0"/>
                <a:t> V 1.0.1</a:t>
              </a:r>
            </a:p>
          </p:txBody>
        </p:sp>
      </p:grpSp>
      <p:grpSp>
        <p:nvGrpSpPr>
          <p:cNvPr id="44" name="Group 43">
            <a:extLst>
              <a:ext uri="{FF2B5EF4-FFF2-40B4-BE49-F238E27FC236}">
                <a16:creationId xmlns:a16="http://schemas.microsoft.com/office/drawing/2014/main" id="{31E0E264-7D79-7E4E-B05E-C4EA9054BB42}"/>
              </a:ext>
            </a:extLst>
          </p:cNvPr>
          <p:cNvGrpSpPr/>
          <p:nvPr/>
        </p:nvGrpSpPr>
        <p:grpSpPr>
          <a:xfrm>
            <a:off x="5205607" y="4929200"/>
            <a:ext cx="1945290" cy="1747283"/>
            <a:chOff x="8816178" y="4708524"/>
            <a:chExt cx="1945290" cy="1747283"/>
          </a:xfrm>
        </p:grpSpPr>
        <p:pic>
          <p:nvPicPr>
            <p:cNvPr id="45" name="Picture 44">
              <a:extLst>
                <a:ext uri="{FF2B5EF4-FFF2-40B4-BE49-F238E27FC236}">
                  <a16:creationId xmlns:a16="http://schemas.microsoft.com/office/drawing/2014/main" id="{4BC12738-F4ED-5E40-87DA-7480546A06AD}"/>
                </a:ext>
              </a:extLst>
            </p:cNvPr>
            <p:cNvPicPr>
              <a:picLocks noChangeAspect="1"/>
            </p:cNvPicPr>
            <p:nvPr/>
          </p:nvPicPr>
          <p:blipFill>
            <a:blip r:embed="rId2"/>
            <a:stretch>
              <a:fillRect/>
            </a:stretch>
          </p:blipFill>
          <p:spPr>
            <a:xfrm>
              <a:off x="9042398" y="4708524"/>
              <a:ext cx="1377951" cy="1377951"/>
            </a:xfrm>
            <a:prstGeom prst="rect">
              <a:avLst/>
            </a:prstGeom>
          </p:spPr>
        </p:pic>
        <p:sp>
          <p:nvSpPr>
            <p:cNvPr id="46" name="TextBox 45">
              <a:extLst>
                <a:ext uri="{FF2B5EF4-FFF2-40B4-BE49-F238E27FC236}">
                  <a16:creationId xmlns:a16="http://schemas.microsoft.com/office/drawing/2014/main" id="{5B319797-4B31-6C4A-A78A-4CB0B001A907}"/>
                </a:ext>
              </a:extLst>
            </p:cNvPr>
            <p:cNvSpPr txBox="1"/>
            <p:nvPr/>
          </p:nvSpPr>
          <p:spPr>
            <a:xfrm>
              <a:off x="8816178" y="6086475"/>
              <a:ext cx="1945290" cy="369332"/>
            </a:xfrm>
            <a:prstGeom prst="rect">
              <a:avLst/>
            </a:prstGeom>
            <a:noFill/>
          </p:spPr>
          <p:txBody>
            <a:bodyPr wrap="square" rtlCol="0">
              <a:spAutoFit/>
            </a:bodyPr>
            <a:lstStyle/>
            <a:p>
              <a:r>
                <a:rPr lang="en-US" dirty="0" err="1"/>
                <a:t>GroupProj</a:t>
              </a:r>
              <a:r>
                <a:rPr lang="en-US" dirty="0"/>
                <a:t> V 1.0.3</a:t>
              </a:r>
            </a:p>
          </p:txBody>
        </p:sp>
      </p:grpSp>
      <p:grpSp>
        <p:nvGrpSpPr>
          <p:cNvPr id="47" name="Group 46">
            <a:extLst>
              <a:ext uri="{FF2B5EF4-FFF2-40B4-BE49-F238E27FC236}">
                <a16:creationId xmlns:a16="http://schemas.microsoft.com/office/drawing/2014/main" id="{129EFAF7-71CC-2F4E-91C8-E4E0C29B21A9}"/>
              </a:ext>
            </a:extLst>
          </p:cNvPr>
          <p:cNvGrpSpPr/>
          <p:nvPr/>
        </p:nvGrpSpPr>
        <p:grpSpPr>
          <a:xfrm>
            <a:off x="8405619" y="907687"/>
            <a:ext cx="2024064" cy="1779440"/>
            <a:chOff x="8816178" y="480731"/>
            <a:chExt cx="2024064" cy="1779440"/>
          </a:xfrm>
        </p:grpSpPr>
        <p:pic>
          <p:nvPicPr>
            <p:cNvPr id="48" name="Picture 47">
              <a:extLst>
                <a:ext uri="{FF2B5EF4-FFF2-40B4-BE49-F238E27FC236}">
                  <a16:creationId xmlns:a16="http://schemas.microsoft.com/office/drawing/2014/main" id="{4C2867CD-5368-764F-B6FB-5A75FFB24F70}"/>
                </a:ext>
              </a:extLst>
            </p:cNvPr>
            <p:cNvPicPr>
              <a:picLocks noChangeAspect="1"/>
            </p:cNvPicPr>
            <p:nvPr/>
          </p:nvPicPr>
          <p:blipFill>
            <a:blip r:embed="rId2"/>
            <a:stretch>
              <a:fillRect/>
            </a:stretch>
          </p:blipFill>
          <p:spPr>
            <a:xfrm>
              <a:off x="9042398" y="480731"/>
              <a:ext cx="1377951" cy="1377951"/>
            </a:xfrm>
            <a:prstGeom prst="rect">
              <a:avLst/>
            </a:prstGeom>
          </p:spPr>
        </p:pic>
        <p:sp>
          <p:nvSpPr>
            <p:cNvPr id="49" name="TextBox 48">
              <a:extLst>
                <a:ext uri="{FF2B5EF4-FFF2-40B4-BE49-F238E27FC236}">
                  <a16:creationId xmlns:a16="http://schemas.microsoft.com/office/drawing/2014/main" id="{C5E492C7-E9F0-974B-805F-5DB366F74013}"/>
                </a:ext>
              </a:extLst>
            </p:cNvPr>
            <p:cNvSpPr txBox="1"/>
            <p:nvPr/>
          </p:nvSpPr>
          <p:spPr>
            <a:xfrm>
              <a:off x="8816178" y="1890839"/>
              <a:ext cx="2024064" cy="369332"/>
            </a:xfrm>
            <a:prstGeom prst="rect">
              <a:avLst/>
            </a:prstGeom>
            <a:noFill/>
          </p:spPr>
          <p:txBody>
            <a:bodyPr wrap="square" rtlCol="0">
              <a:spAutoFit/>
            </a:bodyPr>
            <a:lstStyle/>
            <a:p>
              <a:r>
                <a:rPr lang="en-US" dirty="0" err="1"/>
                <a:t>GroupProj</a:t>
              </a:r>
              <a:r>
                <a:rPr lang="en-US" dirty="0"/>
                <a:t> V 1.0.0</a:t>
              </a:r>
            </a:p>
          </p:txBody>
        </p:sp>
      </p:grpSp>
      <p:grpSp>
        <p:nvGrpSpPr>
          <p:cNvPr id="50" name="Group 49">
            <a:extLst>
              <a:ext uri="{FF2B5EF4-FFF2-40B4-BE49-F238E27FC236}">
                <a16:creationId xmlns:a16="http://schemas.microsoft.com/office/drawing/2014/main" id="{24441E74-614C-DE44-9720-4CEDB69FEEE0}"/>
              </a:ext>
            </a:extLst>
          </p:cNvPr>
          <p:cNvGrpSpPr/>
          <p:nvPr/>
        </p:nvGrpSpPr>
        <p:grpSpPr>
          <a:xfrm>
            <a:off x="8405619" y="2943647"/>
            <a:ext cx="2024064" cy="1737242"/>
            <a:chOff x="8816178" y="2537636"/>
            <a:chExt cx="2024064" cy="1737242"/>
          </a:xfrm>
        </p:grpSpPr>
        <p:pic>
          <p:nvPicPr>
            <p:cNvPr id="51" name="Picture 50">
              <a:extLst>
                <a:ext uri="{FF2B5EF4-FFF2-40B4-BE49-F238E27FC236}">
                  <a16:creationId xmlns:a16="http://schemas.microsoft.com/office/drawing/2014/main" id="{ACBF2B47-5F20-7F47-A669-8E4250E25976}"/>
                </a:ext>
              </a:extLst>
            </p:cNvPr>
            <p:cNvPicPr>
              <a:picLocks noChangeAspect="1"/>
            </p:cNvPicPr>
            <p:nvPr/>
          </p:nvPicPr>
          <p:blipFill>
            <a:blip r:embed="rId2"/>
            <a:stretch>
              <a:fillRect/>
            </a:stretch>
          </p:blipFill>
          <p:spPr>
            <a:xfrm>
              <a:off x="9042398" y="2537636"/>
              <a:ext cx="1377951" cy="1377951"/>
            </a:xfrm>
            <a:prstGeom prst="rect">
              <a:avLst/>
            </a:prstGeom>
          </p:spPr>
        </p:pic>
        <p:sp>
          <p:nvSpPr>
            <p:cNvPr id="52" name="TextBox 51">
              <a:extLst>
                <a:ext uri="{FF2B5EF4-FFF2-40B4-BE49-F238E27FC236}">
                  <a16:creationId xmlns:a16="http://schemas.microsoft.com/office/drawing/2014/main" id="{0B7A0D28-5F25-D940-9B78-38B85BE47AFE}"/>
                </a:ext>
              </a:extLst>
            </p:cNvPr>
            <p:cNvSpPr txBox="1"/>
            <p:nvPr/>
          </p:nvSpPr>
          <p:spPr>
            <a:xfrm>
              <a:off x="8816178" y="3905546"/>
              <a:ext cx="2024064" cy="369332"/>
            </a:xfrm>
            <a:prstGeom prst="rect">
              <a:avLst/>
            </a:prstGeom>
            <a:noFill/>
          </p:spPr>
          <p:txBody>
            <a:bodyPr wrap="square" rtlCol="0">
              <a:spAutoFit/>
            </a:bodyPr>
            <a:lstStyle/>
            <a:p>
              <a:r>
                <a:rPr lang="en-US" dirty="0" err="1"/>
                <a:t>GroupProj</a:t>
              </a:r>
              <a:r>
                <a:rPr lang="en-US" dirty="0"/>
                <a:t> V 1.0.1</a:t>
              </a:r>
            </a:p>
          </p:txBody>
        </p:sp>
      </p:grpSp>
      <p:grpSp>
        <p:nvGrpSpPr>
          <p:cNvPr id="53" name="Group 52">
            <a:extLst>
              <a:ext uri="{FF2B5EF4-FFF2-40B4-BE49-F238E27FC236}">
                <a16:creationId xmlns:a16="http://schemas.microsoft.com/office/drawing/2014/main" id="{52DB7400-CE25-C348-A38F-63A4297B9B6B}"/>
              </a:ext>
            </a:extLst>
          </p:cNvPr>
          <p:cNvGrpSpPr/>
          <p:nvPr/>
        </p:nvGrpSpPr>
        <p:grpSpPr>
          <a:xfrm>
            <a:off x="8402439" y="4952886"/>
            <a:ext cx="1945289" cy="1747283"/>
            <a:chOff x="8816177" y="4708524"/>
            <a:chExt cx="1945289" cy="1747283"/>
          </a:xfrm>
        </p:grpSpPr>
        <p:pic>
          <p:nvPicPr>
            <p:cNvPr id="54" name="Picture 53">
              <a:extLst>
                <a:ext uri="{FF2B5EF4-FFF2-40B4-BE49-F238E27FC236}">
                  <a16:creationId xmlns:a16="http://schemas.microsoft.com/office/drawing/2014/main" id="{26425238-B982-594D-BF30-C29B17BA865B}"/>
                </a:ext>
              </a:extLst>
            </p:cNvPr>
            <p:cNvPicPr>
              <a:picLocks noChangeAspect="1"/>
            </p:cNvPicPr>
            <p:nvPr/>
          </p:nvPicPr>
          <p:blipFill>
            <a:blip r:embed="rId2"/>
            <a:stretch>
              <a:fillRect/>
            </a:stretch>
          </p:blipFill>
          <p:spPr>
            <a:xfrm>
              <a:off x="9042398" y="4708524"/>
              <a:ext cx="1377951" cy="1377951"/>
            </a:xfrm>
            <a:prstGeom prst="rect">
              <a:avLst/>
            </a:prstGeom>
          </p:spPr>
        </p:pic>
        <p:sp>
          <p:nvSpPr>
            <p:cNvPr id="55" name="TextBox 54">
              <a:extLst>
                <a:ext uri="{FF2B5EF4-FFF2-40B4-BE49-F238E27FC236}">
                  <a16:creationId xmlns:a16="http://schemas.microsoft.com/office/drawing/2014/main" id="{E1FCAB70-9B61-3046-860E-FEA9FA3C29F2}"/>
                </a:ext>
              </a:extLst>
            </p:cNvPr>
            <p:cNvSpPr txBox="1"/>
            <p:nvPr/>
          </p:nvSpPr>
          <p:spPr>
            <a:xfrm>
              <a:off x="8816177" y="6086475"/>
              <a:ext cx="1945289" cy="369332"/>
            </a:xfrm>
            <a:prstGeom prst="rect">
              <a:avLst/>
            </a:prstGeom>
            <a:noFill/>
          </p:spPr>
          <p:txBody>
            <a:bodyPr wrap="square" rtlCol="0">
              <a:spAutoFit/>
            </a:bodyPr>
            <a:lstStyle/>
            <a:p>
              <a:r>
                <a:rPr lang="en-US" dirty="0" err="1"/>
                <a:t>GroupProj</a:t>
              </a:r>
              <a:r>
                <a:rPr lang="en-US" dirty="0"/>
                <a:t> V 1.0.3</a:t>
              </a:r>
            </a:p>
          </p:txBody>
        </p:sp>
      </p:grpSp>
      <p:sp>
        <p:nvSpPr>
          <p:cNvPr id="6" name="TextBox 5">
            <a:extLst>
              <a:ext uri="{FF2B5EF4-FFF2-40B4-BE49-F238E27FC236}">
                <a16:creationId xmlns:a16="http://schemas.microsoft.com/office/drawing/2014/main" id="{61D4FD29-242A-834B-AFBC-D9358E55F73B}"/>
              </a:ext>
            </a:extLst>
          </p:cNvPr>
          <p:cNvSpPr txBox="1"/>
          <p:nvPr/>
        </p:nvSpPr>
        <p:spPr>
          <a:xfrm>
            <a:off x="2312185" y="378327"/>
            <a:ext cx="1248574" cy="523220"/>
          </a:xfrm>
          <a:prstGeom prst="rect">
            <a:avLst/>
          </a:prstGeom>
          <a:noFill/>
        </p:spPr>
        <p:txBody>
          <a:bodyPr wrap="square" rtlCol="0">
            <a:spAutoFit/>
          </a:bodyPr>
          <a:lstStyle/>
          <a:p>
            <a:r>
              <a:rPr lang="en-US" sz="2800" b="1" dirty="0"/>
              <a:t>Ram</a:t>
            </a:r>
          </a:p>
        </p:txBody>
      </p:sp>
      <p:sp>
        <p:nvSpPr>
          <p:cNvPr id="57" name="TextBox 56">
            <a:extLst>
              <a:ext uri="{FF2B5EF4-FFF2-40B4-BE49-F238E27FC236}">
                <a16:creationId xmlns:a16="http://schemas.microsoft.com/office/drawing/2014/main" id="{458C1723-4E53-A94A-8130-D5FD815C5BD1}"/>
              </a:ext>
            </a:extLst>
          </p:cNvPr>
          <p:cNvSpPr txBox="1"/>
          <p:nvPr/>
        </p:nvSpPr>
        <p:spPr>
          <a:xfrm>
            <a:off x="5719064" y="373679"/>
            <a:ext cx="801889" cy="523220"/>
          </a:xfrm>
          <a:prstGeom prst="rect">
            <a:avLst/>
          </a:prstGeom>
          <a:noFill/>
        </p:spPr>
        <p:txBody>
          <a:bodyPr wrap="square" rtlCol="0">
            <a:spAutoFit/>
          </a:bodyPr>
          <a:lstStyle/>
          <a:p>
            <a:r>
              <a:rPr lang="en-US" sz="2800" b="1" dirty="0"/>
              <a:t>Neil</a:t>
            </a:r>
          </a:p>
        </p:txBody>
      </p:sp>
      <p:sp>
        <p:nvSpPr>
          <p:cNvPr id="58" name="TextBox 57">
            <a:extLst>
              <a:ext uri="{FF2B5EF4-FFF2-40B4-BE49-F238E27FC236}">
                <a16:creationId xmlns:a16="http://schemas.microsoft.com/office/drawing/2014/main" id="{7F8FC541-8F53-554C-B081-726B931AD06A}"/>
              </a:ext>
            </a:extLst>
          </p:cNvPr>
          <p:cNvSpPr txBox="1"/>
          <p:nvPr/>
        </p:nvSpPr>
        <p:spPr>
          <a:xfrm>
            <a:off x="8777588" y="411664"/>
            <a:ext cx="1086451" cy="523220"/>
          </a:xfrm>
          <a:prstGeom prst="rect">
            <a:avLst/>
          </a:prstGeom>
          <a:noFill/>
        </p:spPr>
        <p:txBody>
          <a:bodyPr wrap="square" rtlCol="0">
            <a:spAutoFit/>
          </a:bodyPr>
          <a:lstStyle/>
          <a:p>
            <a:r>
              <a:rPr lang="en-US" sz="2800" b="1" dirty="0" err="1"/>
              <a:t>Divya</a:t>
            </a:r>
            <a:endParaRPr lang="en-US" sz="2800" b="1" dirty="0"/>
          </a:p>
        </p:txBody>
      </p:sp>
    </p:spTree>
    <p:extLst>
      <p:ext uri="{BB962C8B-B14F-4D97-AF65-F5344CB8AC3E}">
        <p14:creationId xmlns:p14="http://schemas.microsoft.com/office/powerpoint/2010/main" val="129815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20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20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200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ppt_x"/>
                                          </p:val>
                                        </p:tav>
                                        <p:tav tm="100000">
                                          <p:val>
                                            <p:strVal val="#ppt_x"/>
                                          </p:val>
                                        </p:tav>
                                      </p:tavLst>
                                    </p:anim>
                                    <p:anim calcmode="lin" valueType="num">
                                      <p:cBhvr additive="base">
                                        <p:cTn id="33" dur="500" fill="hold"/>
                                        <p:tgtEl>
                                          <p:spTgt spid="4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2000"/>
                                  </p:stCondLst>
                                  <p:childTnLst>
                                    <p:set>
                                      <p:cBhvr>
                                        <p:cTn id="35" dur="1" fill="hold">
                                          <p:stCondLst>
                                            <p:cond delay="0"/>
                                          </p:stCondLst>
                                        </p:cTn>
                                        <p:tgtEl>
                                          <p:spTgt spid="44"/>
                                        </p:tgtEl>
                                        <p:attrNameLst>
                                          <p:attrName>style.visibility</p:attrName>
                                        </p:attrNameLst>
                                      </p:cBhvr>
                                      <p:to>
                                        <p:strVal val="visible"/>
                                      </p:to>
                                    </p:set>
                                    <p:anim calcmode="lin" valueType="num">
                                      <p:cBhvr additive="base">
                                        <p:cTn id="36" dur="500" fill="hold"/>
                                        <p:tgtEl>
                                          <p:spTgt spid="44"/>
                                        </p:tgtEl>
                                        <p:attrNameLst>
                                          <p:attrName>ppt_x</p:attrName>
                                        </p:attrNameLst>
                                      </p:cBhvr>
                                      <p:tavLst>
                                        <p:tav tm="0">
                                          <p:val>
                                            <p:strVal val="#ppt_x"/>
                                          </p:val>
                                        </p:tav>
                                        <p:tav tm="100000">
                                          <p:val>
                                            <p:strVal val="#ppt_x"/>
                                          </p:val>
                                        </p:tav>
                                      </p:tavLst>
                                    </p:anim>
                                    <p:anim calcmode="lin" valueType="num">
                                      <p:cBhvr additive="base">
                                        <p:cTn id="37" dur="500" fill="hold"/>
                                        <p:tgtEl>
                                          <p:spTgt spid="44"/>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4" fill="hold" nodeType="afterEffect">
                                  <p:stCondLst>
                                    <p:cond delay="200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fill="hold"/>
                                        <p:tgtEl>
                                          <p:spTgt spid="47"/>
                                        </p:tgtEl>
                                        <p:attrNameLst>
                                          <p:attrName>ppt_x</p:attrName>
                                        </p:attrNameLst>
                                      </p:cBhvr>
                                      <p:tavLst>
                                        <p:tav tm="0">
                                          <p:val>
                                            <p:strVal val="#ppt_x"/>
                                          </p:val>
                                        </p:tav>
                                        <p:tav tm="100000">
                                          <p:val>
                                            <p:strVal val="#ppt_x"/>
                                          </p:val>
                                        </p:tav>
                                      </p:tavLst>
                                    </p:anim>
                                    <p:anim calcmode="lin" valueType="num">
                                      <p:cBhvr additive="base">
                                        <p:cTn id="42" dur="500" fill="hold"/>
                                        <p:tgtEl>
                                          <p:spTgt spid="4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200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ppt_x"/>
                                          </p:val>
                                        </p:tav>
                                        <p:tav tm="100000">
                                          <p:val>
                                            <p:strVal val="#ppt_x"/>
                                          </p:val>
                                        </p:tav>
                                      </p:tavLst>
                                    </p:anim>
                                    <p:anim calcmode="lin" valueType="num">
                                      <p:cBhvr additive="base">
                                        <p:cTn id="46" dur="500" fill="hold"/>
                                        <p:tgtEl>
                                          <p:spTgt spid="5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200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ppt_x"/>
                                          </p:val>
                                        </p:tav>
                                        <p:tav tm="100000">
                                          <p:val>
                                            <p:strVal val="#ppt_x"/>
                                          </p:val>
                                        </p:tav>
                                      </p:tavLst>
                                    </p:anim>
                                    <p:anim calcmode="lin" valueType="num">
                                      <p:cBhvr additive="base">
                                        <p:cTn id="50" dur="500" fill="hold"/>
                                        <p:tgtEl>
                                          <p:spTgt spid="5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200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ppt_x"/>
                                          </p:val>
                                        </p:tav>
                                        <p:tav tm="100000">
                                          <p:val>
                                            <p:strVal val="#ppt_x"/>
                                          </p:val>
                                        </p:tav>
                                      </p:tavLst>
                                    </p:anim>
                                    <p:anim calcmode="lin" valueType="num">
                                      <p:cBhvr additive="base">
                                        <p:cTn id="5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3D8B1-C55C-F047-94CA-DC560FC339AF}"/>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78940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49A4B-9E2A-1C45-A23D-50262C7B71A1}"/>
              </a:ext>
            </a:extLst>
          </p:cNvPr>
          <p:cNvPicPr>
            <a:picLocks noChangeAspect="1"/>
          </p:cNvPicPr>
          <p:nvPr/>
        </p:nvPicPr>
        <p:blipFill>
          <a:blip r:embed="rId2"/>
          <a:stretch>
            <a:fillRect/>
          </a:stretch>
        </p:blipFill>
        <p:spPr>
          <a:xfrm>
            <a:off x="762000" y="-571500"/>
            <a:ext cx="10668000" cy="8001000"/>
          </a:xfrm>
          <a:prstGeom prst="rect">
            <a:avLst/>
          </a:prstGeom>
        </p:spPr>
      </p:pic>
    </p:spTree>
    <p:extLst>
      <p:ext uri="{BB962C8B-B14F-4D97-AF65-F5344CB8AC3E}">
        <p14:creationId xmlns:p14="http://schemas.microsoft.com/office/powerpoint/2010/main" val="2176833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1ECFE-E047-0E44-8A46-A8EC8D67C708}"/>
              </a:ext>
            </a:extLst>
          </p:cNvPr>
          <p:cNvPicPr>
            <a:picLocks noChangeAspect="1"/>
          </p:cNvPicPr>
          <p:nvPr/>
        </p:nvPicPr>
        <p:blipFill>
          <a:blip r:embed="rId2"/>
          <a:stretch>
            <a:fillRect/>
          </a:stretch>
        </p:blipFill>
        <p:spPr>
          <a:xfrm>
            <a:off x="0" y="-622690"/>
            <a:ext cx="12344400" cy="8103379"/>
          </a:xfrm>
          <a:prstGeom prst="rect">
            <a:avLst/>
          </a:prstGeom>
        </p:spPr>
      </p:pic>
    </p:spTree>
    <p:extLst>
      <p:ext uri="{BB962C8B-B14F-4D97-AF65-F5344CB8AC3E}">
        <p14:creationId xmlns:p14="http://schemas.microsoft.com/office/powerpoint/2010/main" val="240437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ACB6E3-1245-914B-A4DA-3190C62B3079}"/>
              </a:ext>
            </a:extLst>
          </p:cNvPr>
          <p:cNvPicPr>
            <a:picLocks noChangeAspect="1"/>
          </p:cNvPicPr>
          <p:nvPr/>
        </p:nvPicPr>
        <p:blipFill>
          <a:blip r:embed="rId2"/>
          <a:stretch>
            <a:fillRect/>
          </a:stretch>
        </p:blipFill>
        <p:spPr>
          <a:xfrm>
            <a:off x="0" y="750194"/>
            <a:ext cx="12192000" cy="5357611"/>
          </a:xfrm>
          <a:prstGeom prst="rect">
            <a:avLst/>
          </a:prstGeom>
        </p:spPr>
      </p:pic>
    </p:spTree>
    <p:extLst>
      <p:ext uri="{BB962C8B-B14F-4D97-AF65-F5344CB8AC3E}">
        <p14:creationId xmlns:p14="http://schemas.microsoft.com/office/powerpoint/2010/main" val="969190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10757</TotalTime>
  <Words>1548</Words>
  <Application>Microsoft Office PowerPoint</Application>
  <PresentationFormat>Widescreen</PresentationFormat>
  <Paragraphs>200</Paragraphs>
  <Slides>43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Courier New</vt:lpstr>
      <vt:lpstr>Times New Roman</vt:lpstr>
      <vt:lpstr>Wingdings</vt:lpstr>
      <vt:lpstr>Office Theme</vt:lpstr>
      <vt:lpstr>Version Control System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 Control System(VCS)</vt:lpstr>
      <vt:lpstr>Benefits of VCS</vt:lpstr>
      <vt:lpstr>Benefits of VCS</vt:lpstr>
      <vt:lpstr>Types of Version Control System</vt:lpstr>
      <vt:lpstr>Local Version Control Systems</vt:lpstr>
      <vt:lpstr>Local Version Control Systems</vt:lpstr>
      <vt:lpstr>Centralized Version Control Systems</vt:lpstr>
      <vt:lpstr>Centralized Version Control Systems</vt:lpstr>
      <vt:lpstr>Advantages of Centralized VCS</vt:lpstr>
      <vt:lpstr>Disadvantages of Centralized VCS</vt:lpstr>
      <vt:lpstr>Distributed Version Control Systems</vt:lpstr>
      <vt:lpstr>Distributed Version Control Systems</vt:lpstr>
      <vt:lpstr>Version Control Systems</vt:lpstr>
      <vt:lpstr>PowerPoint Presentation</vt:lpstr>
      <vt:lpstr>PowerPoint Presentation</vt:lpstr>
      <vt:lpstr>PowerPoint Presentation</vt:lpstr>
      <vt:lpstr>Sign up/ sign in – Github Repository</vt:lpstr>
      <vt:lpstr>Git clone</vt:lpstr>
      <vt:lpstr>Git clone</vt:lpstr>
      <vt:lpstr>PowerPoint Presentation</vt:lpstr>
      <vt:lpstr>PowerPoint Presentation</vt:lpstr>
      <vt:lpstr>Merge Conflicts</vt:lpstr>
      <vt:lpstr>To resolve this</vt:lpstr>
      <vt:lpstr>PowerPoint Presentation</vt:lpstr>
      <vt:lpstr>Git branch</vt:lpstr>
      <vt:lpstr>PowerPoint Presentation</vt:lpstr>
      <vt:lpstr>PowerPoint Presentation</vt:lpstr>
      <vt:lpstr>Merging between branches</vt:lpstr>
      <vt:lpstr>Key points from the demo</vt:lpstr>
      <vt:lpstr>Key points from the demo</vt:lpstr>
      <vt:lpstr>Key points from the demo</vt:lpstr>
      <vt:lpstr>Try</vt:lpstr>
      <vt:lpstr>PowerPoint Presentation</vt:lpstr>
      <vt:lpstr>Do the following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System</dc:title>
  <dc:creator>ramaneedi.sushmitha@gmail.com</dc:creator>
  <cp:lastModifiedBy>GURUPRIYA</cp:lastModifiedBy>
  <cp:revision>12</cp:revision>
  <dcterms:created xsi:type="dcterms:W3CDTF">2021-12-21T19:14:22Z</dcterms:created>
  <dcterms:modified xsi:type="dcterms:W3CDTF">2024-09-06T05:46:54Z</dcterms:modified>
</cp:coreProperties>
</file>